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3" r:id="rId2"/>
  </p:sldMasterIdLst>
  <p:sldIdLst>
    <p:sldId id="257" r:id="rId3"/>
    <p:sldId id="258" r:id="rId4"/>
    <p:sldId id="265" r:id="rId5"/>
    <p:sldId id="266" r:id="rId6"/>
    <p:sldId id="267" r:id="rId7"/>
    <p:sldId id="268" r:id="rId8"/>
    <p:sldId id="269" r:id="rId9"/>
    <p:sldId id="259" r:id="rId10"/>
    <p:sldId id="261" r:id="rId11"/>
    <p:sldId id="260" r:id="rId12"/>
    <p:sldId id="272" r:id="rId13"/>
    <p:sldId id="273" r:id="rId14"/>
    <p:sldId id="274" r:id="rId15"/>
    <p:sldId id="275" r:id="rId16"/>
    <p:sldId id="276" r:id="rId17"/>
    <p:sldId id="277" r:id="rId18"/>
    <p:sldId id="264" r:id="rId1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 /><Relationship Id="rId13" Type="http://schemas.openxmlformats.org/officeDocument/2006/relationships/slide" Target="slides/slide11.xml" /><Relationship Id="rId18" Type="http://schemas.openxmlformats.org/officeDocument/2006/relationships/slide" Target="slides/slide16.xml" /><Relationship Id="rId3" Type="http://schemas.openxmlformats.org/officeDocument/2006/relationships/slide" Target="slides/slide1.xml" /><Relationship Id="rId21" Type="http://schemas.openxmlformats.org/officeDocument/2006/relationships/viewProps" Target="viewProps.xml" /><Relationship Id="rId7" Type="http://schemas.openxmlformats.org/officeDocument/2006/relationships/slide" Target="slides/slide5.xml" /><Relationship Id="rId12" Type="http://schemas.openxmlformats.org/officeDocument/2006/relationships/slide" Target="slides/slide10.xml" /><Relationship Id="rId17" Type="http://schemas.openxmlformats.org/officeDocument/2006/relationships/slide" Target="slides/slide15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4.xml" /><Relationship Id="rId20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4.xml" /><Relationship Id="rId11" Type="http://schemas.openxmlformats.org/officeDocument/2006/relationships/slide" Target="slides/slide9.xml" /><Relationship Id="rId5" Type="http://schemas.openxmlformats.org/officeDocument/2006/relationships/slide" Target="slides/slide3.xml" /><Relationship Id="rId15" Type="http://schemas.openxmlformats.org/officeDocument/2006/relationships/slide" Target="slides/slide13.xml" /><Relationship Id="rId23" Type="http://schemas.openxmlformats.org/officeDocument/2006/relationships/tableStyles" Target="tableStyles.xml" /><Relationship Id="rId10" Type="http://schemas.openxmlformats.org/officeDocument/2006/relationships/slide" Target="slides/slide8.xml" /><Relationship Id="rId19" Type="http://schemas.openxmlformats.org/officeDocument/2006/relationships/slide" Target="slides/slide17.xml" /><Relationship Id="rId4" Type="http://schemas.openxmlformats.org/officeDocument/2006/relationships/slide" Target="slides/slide2.xml" /><Relationship Id="rId9" Type="http://schemas.openxmlformats.org/officeDocument/2006/relationships/slide" Target="slides/slide7.xml" /><Relationship Id="rId14" Type="http://schemas.openxmlformats.org/officeDocument/2006/relationships/slide" Target="slides/slide12.xml" /><Relationship Id="rId22" Type="http://schemas.openxmlformats.org/officeDocument/2006/relationships/theme" Target="theme/theme1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680052-28BF-4D67-B67B-0F252102BF2D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83CA07E9-EBAF-4809-897F-7C741D8A7A39}">
      <dgm:prSet phldrT="[Tekst]" phldr="0"/>
      <dgm:spPr/>
      <dgm:t>
        <a:bodyPr/>
        <a:lstStyle/>
        <a:p>
          <a:pPr rtl="0"/>
          <a:r>
            <a:rPr lang="pl-PL" b="1" dirty="0">
              <a:solidFill>
                <a:schemeClr val="bg2"/>
              </a:solidFill>
              <a:latin typeface="Forte"/>
            </a:rPr>
            <a:t>Aplikacje webowe</a:t>
          </a:r>
        </a:p>
      </dgm:t>
    </dgm:pt>
    <dgm:pt modelId="{9D87E00E-ACD5-4587-B0E0-00FE48B55B8D}" type="parTrans" cxnId="{F107281F-2A9E-4A67-B3D4-96E57AC7F57C}">
      <dgm:prSet/>
      <dgm:spPr/>
    </dgm:pt>
    <dgm:pt modelId="{18B64E38-24AB-4F20-B2D1-DA5F3A0BA25D}" type="sibTrans" cxnId="{F107281F-2A9E-4A67-B3D4-96E57AC7F57C}">
      <dgm:prSet/>
      <dgm:spPr/>
    </dgm:pt>
    <dgm:pt modelId="{965A3B2D-AC32-4BFC-8AA6-3BE836431AEF}">
      <dgm:prSet phldrT="[Tekst]" phldr="0"/>
      <dgm:spPr/>
      <dgm:t>
        <a:bodyPr/>
        <a:lstStyle/>
        <a:p>
          <a:pPr rtl="0"/>
          <a:r>
            <a:rPr lang="pl-PL" b="1" dirty="0">
              <a:solidFill>
                <a:schemeClr val="bg2"/>
              </a:solidFill>
              <a:latin typeface="Forte"/>
            </a:rPr>
            <a:t>Aplikacje </a:t>
          </a:r>
          <a:r>
            <a:rPr lang="pl-PL" b="1" dirty="0" err="1">
              <a:solidFill>
                <a:schemeClr val="bg2"/>
              </a:solidFill>
              <a:latin typeface="Forte"/>
            </a:rPr>
            <a:t>descopowe</a:t>
          </a:r>
        </a:p>
      </dgm:t>
    </dgm:pt>
    <dgm:pt modelId="{D5B7A519-2D7D-4C09-BD8C-43DD1F187116}" type="parTrans" cxnId="{CE3D77D4-8230-4E13-B8D7-1C9C109B759E}">
      <dgm:prSet/>
      <dgm:spPr/>
    </dgm:pt>
    <dgm:pt modelId="{D2A8715B-88D8-4439-A1CB-BA601E669AD2}" type="sibTrans" cxnId="{CE3D77D4-8230-4E13-B8D7-1C9C109B759E}">
      <dgm:prSet/>
      <dgm:spPr/>
    </dgm:pt>
    <dgm:pt modelId="{3E512232-E43D-468F-94EF-E08376304029}">
      <dgm:prSet phldrT="[Tekst]" phldr="0"/>
      <dgm:spPr/>
      <dgm:t>
        <a:bodyPr/>
        <a:lstStyle/>
        <a:p>
          <a:pPr rtl="0"/>
          <a:r>
            <a:rPr lang="pl-PL" b="1" dirty="0">
              <a:solidFill>
                <a:schemeClr val="bg2"/>
              </a:solidFill>
              <a:latin typeface="Forte"/>
            </a:rPr>
            <a:t>Aplikacje mobilne</a:t>
          </a:r>
        </a:p>
      </dgm:t>
    </dgm:pt>
    <dgm:pt modelId="{D92E54D7-40B0-4C17-A7C9-A188DA48B79A}" type="parTrans" cxnId="{6612792E-8046-403C-ACC0-8BBC73F61E89}">
      <dgm:prSet/>
      <dgm:spPr/>
    </dgm:pt>
    <dgm:pt modelId="{F3A16DDC-65EC-4884-BD42-FF2C2B24CED9}" type="sibTrans" cxnId="{6612792E-8046-403C-ACC0-8BBC73F61E89}">
      <dgm:prSet/>
      <dgm:spPr/>
    </dgm:pt>
    <dgm:pt modelId="{1880F450-9452-4CDE-8422-051746AE2CAC}" type="pres">
      <dgm:prSet presAssocID="{EF680052-28BF-4D67-B67B-0F252102BF2D}" presName="CompostProcess" presStyleCnt="0">
        <dgm:presLayoutVars>
          <dgm:dir/>
          <dgm:resizeHandles val="exact"/>
        </dgm:presLayoutVars>
      </dgm:prSet>
      <dgm:spPr/>
    </dgm:pt>
    <dgm:pt modelId="{BAF56C2D-A8A9-4C12-B8CD-6EBB90C27B9B}" type="pres">
      <dgm:prSet presAssocID="{EF680052-28BF-4D67-B67B-0F252102BF2D}" presName="arrow" presStyleLbl="bgShp" presStyleIdx="0" presStyleCnt="1"/>
      <dgm:spPr/>
    </dgm:pt>
    <dgm:pt modelId="{C990ED6B-7CDE-4F0A-AC72-876850C83F0E}" type="pres">
      <dgm:prSet presAssocID="{EF680052-28BF-4D67-B67B-0F252102BF2D}" presName="linearProcess" presStyleCnt="0"/>
      <dgm:spPr/>
    </dgm:pt>
    <dgm:pt modelId="{0A09A283-8E46-4E0F-A956-FC104CC46B1E}" type="pres">
      <dgm:prSet presAssocID="{83CA07E9-EBAF-4809-897F-7C741D8A7A39}" presName="textNode" presStyleLbl="node1" presStyleIdx="0" presStyleCnt="3">
        <dgm:presLayoutVars>
          <dgm:bulletEnabled val="1"/>
        </dgm:presLayoutVars>
      </dgm:prSet>
      <dgm:spPr/>
    </dgm:pt>
    <dgm:pt modelId="{B6394696-7F20-4FFE-8815-FD76ACCE2D84}" type="pres">
      <dgm:prSet presAssocID="{18B64E38-24AB-4F20-B2D1-DA5F3A0BA25D}" presName="sibTrans" presStyleCnt="0"/>
      <dgm:spPr/>
    </dgm:pt>
    <dgm:pt modelId="{87C45CE2-CF5F-4011-9636-190F448C85B3}" type="pres">
      <dgm:prSet presAssocID="{965A3B2D-AC32-4BFC-8AA6-3BE836431AEF}" presName="textNode" presStyleLbl="node1" presStyleIdx="1" presStyleCnt="3">
        <dgm:presLayoutVars>
          <dgm:bulletEnabled val="1"/>
        </dgm:presLayoutVars>
      </dgm:prSet>
      <dgm:spPr/>
    </dgm:pt>
    <dgm:pt modelId="{6978816F-3A2E-4A11-862D-4ABEDD3FB083}" type="pres">
      <dgm:prSet presAssocID="{D2A8715B-88D8-4439-A1CB-BA601E669AD2}" presName="sibTrans" presStyleCnt="0"/>
      <dgm:spPr/>
    </dgm:pt>
    <dgm:pt modelId="{7CCECDC6-0A1A-43D8-B351-A56A0898725F}" type="pres">
      <dgm:prSet presAssocID="{3E512232-E43D-468F-94EF-E08376304029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F107281F-2A9E-4A67-B3D4-96E57AC7F57C}" srcId="{EF680052-28BF-4D67-B67B-0F252102BF2D}" destId="{83CA07E9-EBAF-4809-897F-7C741D8A7A39}" srcOrd="0" destOrd="0" parTransId="{9D87E00E-ACD5-4587-B0E0-00FE48B55B8D}" sibTransId="{18B64E38-24AB-4F20-B2D1-DA5F3A0BA25D}"/>
    <dgm:cxn modelId="{8C76A824-DFFA-4B58-93C3-E4B2EF51AB8A}" type="presOf" srcId="{3E512232-E43D-468F-94EF-E08376304029}" destId="{7CCECDC6-0A1A-43D8-B351-A56A0898725F}" srcOrd="0" destOrd="0" presId="urn:microsoft.com/office/officeart/2005/8/layout/hProcess9"/>
    <dgm:cxn modelId="{6612792E-8046-403C-ACC0-8BBC73F61E89}" srcId="{EF680052-28BF-4D67-B67B-0F252102BF2D}" destId="{3E512232-E43D-468F-94EF-E08376304029}" srcOrd="2" destOrd="0" parTransId="{D92E54D7-40B0-4C17-A7C9-A188DA48B79A}" sibTransId="{F3A16DDC-65EC-4884-BD42-FF2C2B24CED9}"/>
    <dgm:cxn modelId="{92F04D49-6D16-44F1-9DDA-D18EBA4198BB}" type="presOf" srcId="{EF680052-28BF-4D67-B67B-0F252102BF2D}" destId="{1880F450-9452-4CDE-8422-051746AE2CAC}" srcOrd="0" destOrd="0" presId="urn:microsoft.com/office/officeart/2005/8/layout/hProcess9"/>
    <dgm:cxn modelId="{07303CA2-3135-4563-945A-64C44E51B851}" type="presOf" srcId="{83CA07E9-EBAF-4809-897F-7C741D8A7A39}" destId="{0A09A283-8E46-4E0F-A956-FC104CC46B1E}" srcOrd="0" destOrd="0" presId="urn:microsoft.com/office/officeart/2005/8/layout/hProcess9"/>
    <dgm:cxn modelId="{CE3D77D4-8230-4E13-B8D7-1C9C109B759E}" srcId="{EF680052-28BF-4D67-B67B-0F252102BF2D}" destId="{965A3B2D-AC32-4BFC-8AA6-3BE836431AEF}" srcOrd="1" destOrd="0" parTransId="{D5B7A519-2D7D-4C09-BD8C-43DD1F187116}" sibTransId="{D2A8715B-88D8-4439-A1CB-BA601E669AD2}"/>
    <dgm:cxn modelId="{2A19DEEA-B482-4CD0-BE9A-7A9B8CDE91B6}" type="presOf" srcId="{965A3B2D-AC32-4BFC-8AA6-3BE836431AEF}" destId="{87C45CE2-CF5F-4011-9636-190F448C85B3}" srcOrd="0" destOrd="0" presId="urn:microsoft.com/office/officeart/2005/8/layout/hProcess9"/>
    <dgm:cxn modelId="{B7826239-9586-4C2B-A46D-C67BC19E48EE}" type="presParOf" srcId="{1880F450-9452-4CDE-8422-051746AE2CAC}" destId="{BAF56C2D-A8A9-4C12-B8CD-6EBB90C27B9B}" srcOrd="0" destOrd="0" presId="urn:microsoft.com/office/officeart/2005/8/layout/hProcess9"/>
    <dgm:cxn modelId="{B5A253F5-B777-4BBD-82FC-7FBF618C5D68}" type="presParOf" srcId="{1880F450-9452-4CDE-8422-051746AE2CAC}" destId="{C990ED6B-7CDE-4F0A-AC72-876850C83F0E}" srcOrd="1" destOrd="0" presId="urn:microsoft.com/office/officeart/2005/8/layout/hProcess9"/>
    <dgm:cxn modelId="{1B7DB4B3-D97A-47D8-A184-6743EDA3067A}" type="presParOf" srcId="{C990ED6B-7CDE-4F0A-AC72-876850C83F0E}" destId="{0A09A283-8E46-4E0F-A956-FC104CC46B1E}" srcOrd="0" destOrd="0" presId="urn:microsoft.com/office/officeart/2005/8/layout/hProcess9"/>
    <dgm:cxn modelId="{68B13B57-0336-4260-8844-25B8B089E885}" type="presParOf" srcId="{C990ED6B-7CDE-4F0A-AC72-876850C83F0E}" destId="{B6394696-7F20-4FFE-8815-FD76ACCE2D84}" srcOrd="1" destOrd="0" presId="urn:microsoft.com/office/officeart/2005/8/layout/hProcess9"/>
    <dgm:cxn modelId="{C6F3F7A9-AB4E-4085-B504-E47D7521CB79}" type="presParOf" srcId="{C990ED6B-7CDE-4F0A-AC72-876850C83F0E}" destId="{87C45CE2-CF5F-4011-9636-190F448C85B3}" srcOrd="2" destOrd="0" presId="urn:microsoft.com/office/officeart/2005/8/layout/hProcess9"/>
    <dgm:cxn modelId="{F166F84E-25D1-4022-BFC8-353D8A26E2D0}" type="presParOf" srcId="{C990ED6B-7CDE-4F0A-AC72-876850C83F0E}" destId="{6978816F-3A2E-4A11-862D-4ABEDD3FB083}" srcOrd="3" destOrd="0" presId="urn:microsoft.com/office/officeart/2005/8/layout/hProcess9"/>
    <dgm:cxn modelId="{E8A461EF-F336-46A0-AF19-0A522E08751A}" type="presParOf" srcId="{C990ED6B-7CDE-4F0A-AC72-876850C83F0E}" destId="{7CCECDC6-0A1A-43D8-B351-A56A0898725F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0C85D1-A97D-4667-9BD6-736F592B7E31}" type="doc">
      <dgm:prSet loTypeId="urn:microsoft.com/office/officeart/2005/8/layout/vList2" loCatId="list" qsTypeId="urn:microsoft.com/office/officeart/2005/8/quickstyle/3d5" qsCatId="3D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7D4F856B-D241-4A74-9EBA-37AB18BC3DA2}">
      <dgm:prSet phldrT="[Tekst]" phldr="0"/>
      <dgm:spPr/>
      <dgm:t>
        <a:bodyPr/>
        <a:lstStyle/>
        <a:p>
          <a:pPr rtl="0"/>
          <a:r>
            <a:rPr lang="pl-PL" b="1" dirty="0">
              <a:solidFill>
                <a:schemeClr val="bg2"/>
              </a:solidFill>
              <a:latin typeface="Snap ITC"/>
            </a:rPr>
            <a:t>Systemy typu POS</a:t>
          </a:r>
        </a:p>
      </dgm:t>
    </dgm:pt>
    <dgm:pt modelId="{19021D74-D428-4810-89A6-350E40D78E10}" type="parTrans" cxnId="{EF612A00-2565-41B2-A4CD-2797A02CEACF}">
      <dgm:prSet/>
      <dgm:spPr/>
      <dgm:t>
        <a:bodyPr/>
        <a:lstStyle/>
        <a:p>
          <a:endParaRPr lang="pl-PL"/>
        </a:p>
      </dgm:t>
    </dgm:pt>
    <dgm:pt modelId="{D72F6F67-8763-445D-BE87-3994963CF237}" type="sibTrans" cxnId="{EF612A00-2565-41B2-A4CD-2797A02CEACF}">
      <dgm:prSet/>
      <dgm:spPr/>
      <dgm:t>
        <a:bodyPr/>
        <a:lstStyle/>
        <a:p>
          <a:endParaRPr lang="pl-PL"/>
        </a:p>
      </dgm:t>
    </dgm:pt>
    <dgm:pt modelId="{0B9CB628-DBA3-4FF2-A1CA-2796C385D586}">
      <dgm:prSet phldr="0"/>
      <dgm:spPr/>
      <dgm:t>
        <a:bodyPr/>
        <a:lstStyle/>
        <a:p>
          <a:pPr rtl="0"/>
          <a:r>
            <a:rPr lang="pl-PL" b="1" dirty="0">
              <a:solidFill>
                <a:schemeClr val="bg2"/>
              </a:solidFill>
              <a:latin typeface="Snap ITC"/>
            </a:rPr>
            <a:t>Systemy zarządzania zamówieniami</a:t>
          </a:r>
        </a:p>
      </dgm:t>
    </dgm:pt>
    <dgm:pt modelId="{26A58325-9E6C-49C4-897C-5DCD143E6FC5}" type="parTrans" cxnId="{F842BCCC-301F-4C23-A238-33D441B815D1}">
      <dgm:prSet/>
      <dgm:spPr/>
    </dgm:pt>
    <dgm:pt modelId="{8510E676-B44E-4F45-B5A5-98A37B6AECB1}" type="sibTrans" cxnId="{F842BCCC-301F-4C23-A238-33D441B815D1}">
      <dgm:prSet/>
      <dgm:spPr/>
      <dgm:t>
        <a:bodyPr/>
        <a:lstStyle/>
        <a:p>
          <a:endParaRPr lang="pl-PL"/>
        </a:p>
      </dgm:t>
    </dgm:pt>
    <dgm:pt modelId="{31F60811-7221-4079-BC03-05C90808281D}">
      <dgm:prSet phldr="0"/>
      <dgm:spPr/>
      <dgm:t>
        <a:bodyPr/>
        <a:lstStyle/>
        <a:p>
          <a:pPr rtl="0"/>
          <a:r>
            <a:rPr lang="pl-PL" b="1" dirty="0">
              <a:solidFill>
                <a:schemeClr val="bg2"/>
              </a:solidFill>
              <a:latin typeface="Snap ITC"/>
            </a:rPr>
            <a:t>Systemy księgowe</a:t>
          </a:r>
        </a:p>
      </dgm:t>
    </dgm:pt>
    <dgm:pt modelId="{C7EA9E86-A223-44EA-8972-C231A129DAB3}" type="parTrans" cxnId="{397FD78D-DA6D-4B03-B8D9-8E2A5F9F8EE6}">
      <dgm:prSet/>
      <dgm:spPr/>
    </dgm:pt>
    <dgm:pt modelId="{7D27DE0F-7709-411A-ADC5-66B76CAFE815}" type="sibTrans" cxnId="{397FD78D-DA6D-4B03-B8D9-8E2A5F9F8EE6}">
      <dgm:prSet/>
      <dgm:spPr/>
      <dgm:t>
        <a:bodyPr/>
        <a:lstStyle/>
        <a:p>
          <a:endParaRPr lang="pl-PL"/>
        </a:p>
      </dgm:t>
    </dgm:pt>
    <dgm:pt modelId="{97B35C92-77B1-4EC0-9DDB-2461C3885AD3}">
      <dgm:prSet phldr="0"/>
      <dgm:spPr/>
      <dgm:t>
        <a:bodyPr/>
        <a:lstStyle/>
        <a:p>
          <a:pPr rtl="0"/>
          <a:r>
            <a:rPr lang="pl-PL" b="1" dirty="0">
              <a:solidFill>
                <a:schemeClr val="bg2"/>
              </a:solidFill>
              <a:latin typeface="Snap ITC"/>
            </a:rPr>
            <a:t>Systemy magazynowe</a:t>
          </a:r>
        </a:p>
      </dgm:t>
    </dgm:pt>
    <dgm:pt modelId="{9E8DE9DA-61FE-473E-8E09-6BF49BDA98DC}" type="parTrans" cxnId="{A5F33898-05A3-489C-B47E-0722809E38EC}">
      <dgm:prSet/>
      <dgm:spPr/>
    </dgm:pt>
    <dgm:pt modelId="{D9E208C7-BB57-4903-8D96-A699A777BD2E}" type="sibTrans" cxnId="{A5F33898-05A3-489C-B47E-0722809E38EC}">
      <dgm:prSet/>
      <dgm:spPr/>
      <dgm:t>
        <a:bodyPr/>
        <a:lstStyle/>
        <a:p>
          <a:endParaRPr lang="pl-PL"/>
        </a:p>
      </dgm:t>
    </dgm:pt>
    <dgm:pt modelId="{1256D860-2B87-4103-83AD-68AB15F2302B}">
      <dgm:prSet phldr="0"/>
      <dgm:spPr/>
      <dgm:t>
        <a:bodyPr/>
        <a:lstStyle/>
        <a:p>
          <a:pPr rtl="0"/>
          <a:r>
            <a:rPr lang="pl-PL" b="1" dirty="0">
              <a:solidFill>
                <a:schemeClr val="bg2"/>
              </a:solidFill>
              <a:latin typeface="Snap ITC"/>
            </a:rPr>
            <a:t>Systemy lojalnościowe</a:t>
          </a:r>
        </a:p>
      </dgm:t>
    </dgm:pt>
    <dgm:pt modelId="{002C7E8B-381C-4104-A62F-370D55488DF7}" type="parTrans" cxnId="{E131FDF2-2FA8-4C93-8275-9179AC75AD94}">
      <dgm:prSet/>
      <dgm:spPr/>
    </dgm:pt>
    <dgm:pt modelId="{BFA6C36A-EF72-4523-AE98-B9207A489090}" type="sibTrans" cxnId="{E131FDF2-2FA8-4C93-8275-9179AC75AD94}">
      <dgm:prSet/>
      <dgm:spPr/>
    </dgm:pt>
    <dgm:pt modelId="{05CDA141-FCD4-4B9E-B1A0-AC8E5ECDE355}">
      <dgm:prSet phldr="0"/>
      <dgm:spPr/>
      <dgm:t>
        <a:bodyPr/>
        <a:lstStyle/>
        <a:p>
          <a:pPr rtl="0"/>
          <a:r>
            <a:rPr lang="pl-PL" b="1" dirty="0">
              <a:solidFill>
                <a:schemeClr val="bg2"/>
              </a:solidFill>
              <a:latin typeface="Snap ITC"/>
            </a:rPr>
            <a:t>Systemy dostaw</a:t>
          </a:r>
        </a:p>
      </dgm:t>
    </dgm:pt>
    <dgm:pt modelId="{5ABDE181-50A4-45B1-8656-EFE93830A882}" type="parTrans" cxnId="{4B3F9E9F-2B95-4E16-B612-DE4307AA9C82}">
      <dgm:prSet/>
      <dgm:spPr/>
    </dgm:pt>
    <dgm:pt modelId="{BC4D90F7-3CCF-48E9-BE46-CFA2736FD00B}" type="sibTrans" cxnId="{4B3F9E9F-2B95-4E16-B612-DE4307AA9C82}">
      <dgm:prSet/>
      <dgm:spPr/>
      <dgm:t>
        <a:bodyPr/>
        <a:lstStyle/>
        <a:p>
          <a:endParaRPr lang="pl-PL"/>
        </a:p>
      </dgm:t>
    </dgm:pt>
    <dgm:pt modelId="{35418B7B-C22D-4F04-966E-1237364CF18F}">
      <dgm:prSet phldr="0"/>
      <dgm:spPr/>
      <dgm:t>
        <a:bodyPr/>
        <a:lstStyle/>
        <a:p>
          <a:pPr rtl="0"/>
          <a:r>
            <a:rPr lang="pl-PL" b="1" dirty="0">
              <a:solidFill>
                <a:schemeClr val="bg2"/>
              </a:solidFill>
              <a:latin typeface="Snap ITC"/>
            </a:rPr>
            <a:t>Systemy zarządzania personelem</a:t>
          </a:r>
        </a:p>
      </dgm:t>
    </dgm:pt>
    <dgm:pt modelId="{297F042B-CCBD-44CD-92A7-33C3A16FEC1F}" type="parTrans" cxnId="{1BEC2A7F-0B07-4A08-80E4-0BB2DB55EEF4}">
      <dgm:prSet/>
      <dgm:spPr/>
    </dgm:pt>
    <dgm:pt modelId="{5D052943-3E3D-41CA-AC94-88CDF1230B52}" type="sibTrans" cxnId="{1BEC2A7F-0B07-4A08-80E4-0BB2DB55EEF4}">
      <dgm:prSet/>
      <dgm:spPr/>
    </dgm:pt>
    <dgm:pt modelId="{16CE5907-CA0B-453D-B9BC-834CB26E977B}" type="pres">
      <dgm:prSet presAssocID="{E20C85D1-A97D-4667-9BD6-736F592B7E31}" presName="linear" presStyleCnt="0">
        <dgm:presLayoutVars>
          <dgm:animLvl val="lvl"/>
          <dgm:resizeHandles val="exact"/>
        </dgm:presLayoutVars>
      </dgm:prSet>
      <dgm:spPr/>
    </dgm:pt>
    <dgm:pt modelId="{3680B81D-8A7F-466F-97B7-C32E14ECEB9F}" type="pres">
      <dgm:prSet presAssocID="{7D4F856B-D241-4A74-9EBA-37AB18BC3DA2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C8333A05-1911-4225-BEC3-C41C7E39B9AC}" type="pres">
      <dgm:prSet presAssocID="{D72F6F67-8763-445D-BE87-3994963CF237}" presName="spacer" presStyleCnt="0"/>
      <dgm:spPr/>
    </dgm:pt>
    <dgm:pt modelId="{7393DACF-BA8E-4D4D-8102-05CE47ADC612}" type="pres">
      <dgm:prSet presAssocID="{0B9CB628-DBA3-4FF2-A1CA-2796C385D586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43176E3F-5112-42F2-95AC-BE5A0498FAD7}" type="pres">
      <dgm:prSet presAssocID="{8510E676-B44E-4F45-B5A5-98A37B6AECB1}" presName="spacer" presStyleCnt="0"/>
      <dgm:spPr/>
    </dgm:pt>
    <dgm:pt modelId="{FEB537C1-338B-488E-A928-D4325FFC96A8}" type="pres">
      <dgm:prSet presAssocID="{31F60811-7221-4079-BC03-05C90808281D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D719C179-F5CE-434D-B9AA-4B64288999F7}" type="pres">
      <dgm:prSet presAssocID="{7D27DE0F-7709-411A-ADC5-66B76CAFE815}" presName="spacer" presStyleCnt="0"/>
      <dgm:spPr/>
    </dgm:pt>
    <dgm:pt modelId="{D1DC076F-0A5E-42D1-B1DD-BB193238A0A6}" type="pres">
      <dgm:prSet presAssocID="{97B35C92-77B1-4EC0-9DDB-2461C3885AD3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E46EB599-A3E9-4DDA-A074-6C8B1E431B62}" type="pres">
      <dgm:prSet presAssocID="{D9E208C7-BB57-4903-8D96-A699A777BD2E}" presName="spacer" presStyleCnt="0"/>
      <dgm:spPr/>
    </dgm:pt>
    <dgm:pt modelId="{47AA6D4E-21F4-4FCA-8461-C5E276C07389}" type="pres">
      <dgm:prSet presAssocID="{05CDA141-FCD4-4B9E-B1A0-AC8E5ECDE355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1DFA8DE9-0FA8-4AA5-AEAB-2A6444F6CBF4}" type="pres">
      <dgm:prSet presAssocID="{BC4D90F7-3CCF-48E9-BE46-CFA2736FD00B}" presName="spacer" presStyleCnt="0"/>
      <dgm:spPr/>
    </dgm:pt>
    <dgm:pt modelId="{0F1BE21A-1A4D-4339-9ED2-B0B435D3B400}" type="pres">
      <dgm:prSet presAssocID="{1256D860-2B87-4103-83AD-68AB15F2302B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D439FAB1-025B-461F-8959-DDA1AD3CE8C5}" type="pres">
      <dgm:prSet presAssocID="{BFA6C36A-EF72-4523-AE98-B9207A489090}" presName="spacer" presStyleCnt="0"/>
      <dgm:spPr/>
    </dgm:pt>
    <dgm:pt modelId="{3BDFEC08-3963-43F2-ACA5-37C6BBBDBCB6}" type="pres">
      <dgm:prSet presAssocID="{35418B7B-C22D-4F04-966E-1237364CF18F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EF612A00-2565-41B2-A4CD-2797A02CEACF}" srcId="{E20C85D1-A97D-4667-9BD6-736F592B7E31}" destId="{7D4F856B-D241-4A74-9EBA-37AB18BC3DA2}" srcOrd="0" destOrd="0" parTransId="{19021D74-D428-4810-89A6-350E40D78E10}" sibTransId="{D72F6F67-8763-445D-BE87-3994963CF237}"/>
    <dgm:cxn modelId="{E711E11C-7BE9-45FF-A874-3EDC98995689}" type="presOf" srcId="{7D4F856B-D241-4A74-9EBA-37AB18BC3DA2}" destId="{3680B81D-8A7F-466F-97B7-C32E14ECEB9F}" srcOrd="0" destOrd="0" presId="urn:microsoft.com/office/officeart/2005/8/layout/vList2"/>
    <dgm:cxn modelId="{6AD2E931-A5AB-4A5E-AC62-CC8AA783F11E}" type="presOf" srcId="{97B35C92-77B1-4EC0-9DDB-2461C3885AD3}" destId="{D1DC076F-0A5E-42D1-B1DD-BB193238A0A6}" srcOrd="0" destOrd="0" presId="urn:microsoft.com/office/officeart/2005/8/layout/vList2"/>
    <dgm:cxn modelId="{18CDEE36-F9FA-4EE0-BB1C-9BE68D249EC8}" type="presOf" srcId="{35418B7B-C22D-4F04-966E-1237364CF18F}" destId="{3BDFEC08-3963-43F2-ACA5-37C6BBBDBCB6}" srcOrd="0" destOrd="0" presId="urn:microsoft.com/office/officeart/2005/8/layout/vList2"/>
    <dgm:cxn modelId="{2FED163C-CD54-47AA-BE36-389599C1E11E}" type="presOf" srcId="{31F60811-7221-4079-BC03-05C90808281D}" destId="{FEB537C1-338B-488E-A928-D4325FFC96A8}" srcOrd="0" destOrd="0" presId="urn:microsoft.com/office/officeart/2005/8/layout/vList2"/>
    <dgm:cxn modelId="{CE86F756-D260-4A08-A564-7B2423ED0FD8}" type="presOf" srcId="{05CDA141-FCD4-4B9E-B1A0-AC8E5ECDE355}" destId="{47AA6D4E-21F4-4FCA-8461-C5E276C07389}" srcOrd="0" destOrd="0" presId="urn:microsoft.com/office/officeart/2005/8/layout/vList2"/>
    <dgm:cxn modelId="{1BEC2A7F-0B07-4A08-80E4-0BB2DB55EEF4}" srcId="{E20C85D1-A97D-4667-9BD6-736F592B7E31}" destId="{35418B7B-C22D-4F04-966E-1237364CF18F}" srcOrd="6" destOrd="0" parTransId="{297F042B-CCBD-44CD-92A7-33C3A16FEC1F}" sibTransId="{5D052943-3E3D-41CA-AC94-88CDF1230B52}"/>
    <dgm:cxn modelId="{397FD78D-DA6D-4B03-B8D9-8E2A5F9F8EE6}" srcId="{E20C85D1-A97D-4667-9BD6-736F592B7E31}" destId="{31F60811-7221-4079-BC03-05C90808281D}" srcOrd="2" destOrd="0" parTransId="{C7EA9E86-A223-44EA-8972-C231A129DAB3}" sibTransId="{7D27DE0F-7709-411A-ADC5-66B76CAFE815}"/>
    <dgm:cxn modelId="{C6FF2A8F-8241-4E38-B4D0-4D65048F6096}" type="presOf" srcId="{1256D860-2B87-4103-83AD-68AB15F2302B}" destId="{0F1BE21A-1A4D-4339-9ED2-B0B435D3B400}" srcOrd="0" destOrd="0" presId="urn:microsoft.com/office/officeart/2005/8/layout/vList2"/>
    <dgm:cxn modelId="{FBA4A596-52AC-4BAD-AD2E-221940CB1F55}" type="presOf" srcId="{E20C85D1-A97D-4667-9BD6-736F592B7E31}" destId="{16CE5907-CA0B-453D-B9BC-834CB26E977B}" srcOrd="0" destOrd="0" presId="urn:microsoft.com/office/officeart/2005/8/layout/vList2"/>
    <dgm:cxn modelId="{A5F33898-05A3-489C-B47E-0722809E38EC}" srcId="{E20C85D1-A97D-4667-9BD6-736F592B7E31}" destId="{97B35C92-77B1-4EC0-9DDB-2461C3885AD3}" srcOrd="3" destOrd="0" parTransId="{9E8DE9DA-61FE-473E-8E09-6BF49BDA98DC}" sibTransId="{D9E208C7-BB57-4903-8D96-A699A777BD2E}"/>
    <dgm:cxn modelId="{4B3F9E9F-2B95-4E16-B612-DE4307AA9C82}" srcId="{E20C85D1-A97D-4667-9BD6-736F592B7E31}" destId="{05CDA141-FCD4-4B9E-B1A0-AC8E5ECDE355}" srcOrd="4" destOrd="0" parTransId="{5ABDE181-50A4-45B1-8656-EFE93830A882}" sibTransId="{BC4D90F7-3CCF-48E9-BE46-CFA2736FD00B}"/>
    <dgm:cxn modelId="{F842BCCC-301F-4C23-A238-33D441B815D1}" srcId="{E20C85D1-A97D-4667-9BD6-736F592B7E31}" destId="{0B9CB628-DBA3-4FF2-A1CA-2796C385D586}" srcOrd="1" destOrd="0" parTransId="{26A58325-9E6C-49C4-897C-5DCD143E6FC5}" sibTransId="{8510E676-B44E-4F45-B5A5-98A37B6AECB1}"/>
    <dgm:cxn modelId="{A65127E3-4AE0-4A17-A26F-5ACBB90D45E9}" type="presOf" srcId="{0B9CB628-DBA3-4FF2-A1CA-2796C385D586}" destId="{7393DACF-BA8E-4D4D-8102-05CE47ADC612}" srcOrd="0" destOrd="0" presId="urn:microsoft.com/office/officeart/2005/8/layout/vList2"/>
    <dgm:cxn modelId="{E131FDF2-2FA8-4C93-8275-9179AC75AD94}" srcId="{E20C85D1-A97D-4667-9BD6-736F592B7E31}" destId="{1256D860-2B87-4103-83AD-68AB15F2302B}" srcOrd="5" destOrd="0" parTransId="{002C7E8B-381C-4104-A62F-370D55488DF7}" sibTransId="{BFA6C36A-EF72-4523-AE98-B9207A489090}"/>
    <dgm:cxn modelId="{1169C13D-F66E-4E01-BC10-EB1F67052BE2}" type="presParOf" srcId="{16CE5907-CA0B-453D-B9BC-834CB26E977B}" destId="{3680B81D-8A7F-466F-97B7-C32E14ECEB9F}" srcOrd="0" destOrd="0" presId="urn:microsoft.com/office/officeart/2005/8/layout/vList2"/>
    <dgm:cxn modelId="{C9AAA620-7CDA-4850-A45B-81D0253AE2F0}" type="presParOf" srcId="{16CE5907-CA0B-453D-B9BC-834CB26E977B}" destId="{C8333A05-1911-4225-BEC3-C41C7E39B9AC}" srcOrd="1" destOrd="0" presId="urn:microsoft.com/office/officeart/2005/8/layout/vList2"/>
    <dgm:cxn modelId="{BF427D8F-CAA0-4EB0-B368-EADC35FF1116}" type="presParOf" srcId="{16CE5907-CA0B-453D-B9BC-834CB26E977B}" destId="{7393DACF-BA8E-4D4D-8102-05CE47ADC612}" srcOrd="2" destOrd="0" presId="urn:microsoft.com/office/officeart/2005/8/layout/vList2"/>
    <dgm:cxn modelId="{87AB027C-EA58-4355-BCA5-3EA052F05FF5}" type="presParOf" srcId="{16CE5907-CA0B-453D-B9BC-834CB26E977B}" destId="{43176E3F-5112-42F2-95AC-BE5A0498FAD7}" srcOrd="3" destOrd="0" presId="urn:microsoft.com/office/officeart/2005/8/layout/vList2"/>
    <dgm:cxn modelId="{88CF8057-99D0-44CF-9DDE-299DF7AD9B6C}" type="presParOf" srcId="{16CE5907-CA0B-453D-B9BC-834CB26E977B}" destId="{FEB537C1-338B-488E-A928-D4325FFC96A8}" srcOrd="4" destOrd="0" presId="urn:microsoft.com/office/officeart/2005/8/layout/vList2"/>
    <dgm:cxn modelId="{52D1E653-37CF-44EE-9BA8-5BDE0BFA9692}" type="presParOf" srcId="{16CE5907-CA0B-453D-B9BC-834CB26E977B}" destId="{D719C179-F5CE-434D-B9AA-4B64288999F7}" srcOrd="5" destOrd="0" presId="urn:microsoft.com/office/officeart/2005/8/layout/vList2"/>
    <dgm:cxn modelId="{67D658CE-5470-4029-9BDF-8509DC5895D6}" type="presParOf" srcId="{16CE5907-CA0B-453D-B9BC-834CB26E977B}" destId="{D1DC076F-0A5E-42D1-B1DD-BB193238A0A6}" srcOrd="6" destOrd="0" presId="urn:microsoft.com/office/officeart/2005/8/layout/vList2"/>
    <dgm:cxn modelId="{62DB4059-4480-4C8F-BCA6-E41CDD4E82B8}" type="presParOf" srcId="{16CE5907-CA0B-453D-B9BC-834CB26E977B}" destId="{E46EB599-A3E9-4DDA-A074-6C8B1E431B62}" srcOrd="7" destOrd="0" presId="urn:microsoft.com/office/officeart/2005/8/layout/vList2"/>
    <dgm:cxn modelId="{EE082A12-AAAD-4B25-8199-A9FD73683CB6}" type="presParOf" srcId="{16CE5907-CA0B-453D-B9BC-834CB26E977B}" destId="{47AA6D4E-21F4-4FCA-8461-C5E276C07389}" srcOrd="8" destOrd="0" presId="urn:microsoft.com/office/officeart/2005/8/layout/vList2"/>
    <dgm:cxn modelId="{FAF41A47-9FF3-4E59-B113-C93CCF34E77F}" type="presParOf" srcId="{16CE5907-CA0B-453D-B9BC-834CB26E977B}" destId="{1DFA8DE9-0FA8-4AA5-AEAB-2A6444F6CBF4}" srcOrd="9" destOrd="0" presId="urn:microsoft.com/office/officeart/2005/8/layout/vList2"/>
    <dgm:cxn modelId="{204F6A9A-4B36-4D4E-A33E-001287DD16CA}" type="presParOf" srcId="{16CE5907-CA0B-453D-B9BC-834CB26E977B}" destId="{0F1BE21A-1A4D-4339-9ED2-B0B435D3B400}" srcOrd="10" destOrd="0" presId="urn:microsoft.com/office/officeart/2005/8/layout/vList2"/>
    <dgm:cxn modelId="{433BFC8D-7DC8-40D7-BDA8-EAC48C2881AA}" type="presParOf" srcId="{16CE5907-CA0B-453D-B9BC-834CB26E977B}" destId="{D439FAB1-025B-461F-8959-DDA1AD3CE8C5}" srcOrd="11" destOrd="0" presId="urn:microsoft.com/office/officeart/2005/8/layout/vList2"/>
    <dgm:cxn modelId="{BF37E3BC-1AB1-49AA-B8D0-22C24DFFD55B}" type="presParOf" srcId="{16CE5907-CA0B-453D-B9BC-834CB26E977B}" destId="{3BDFEC08-3963-43F2-ACA5-37C6BBBDBCB6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B1884C2-0BDF-49B0-83CA-C2B72201A075}" type="doc">
      <dgm:prSet loTypeId="urn:microsoft.com/office/officeart/2005/8/layout/process5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2E51E11F-A147-48E8-B50E-09A1D1EAFD60}">
      <dgm:prSet phldrT="[Tekst]" phldr="0"/>
      <dgm:spPr/>
      <dgm:t>
        <a:bodyPr/>
        <a:lstStyle/>
        <a:p>
          <a:r>
            <a:rPr lang="pl-PL" dirty="0" err="1">
              <a:solidFill>
                <a:schemeClr val="bg2"/>
              </a:solidFill>
              <a:latin typeface="Forte"/>
            </a:rPr>
            <a:t>Storyous</a:t>
          </a:r>
          <a:endParaRPr lang="pl-PL" dirty="0">
            <a:solidFill>
              <a:schemeClr val="bg2"/>
            </a:solidFill>
            <a:latin typeface="Forte"/>
          </a:endParaRPr>
        </a:p>
      </dgm:t>
    </dgm:pt>
    <dgm:pt modelId="{5AD89062-4840-4C38-BC92-B8F85F54A3D1}" type="parTrans" cxnId="{00448E86-71C3-4B45-B4D2-DD8499F5E625}">
      <dgm:prSet/>
      <dgm:spPr/>
      <dgm:t>
        <a:bodyPr/>
        <a:lstStyle/>
        <a:p>
          <a:endParaRPr lang="pl-PL"/>
        </a:p>
      </dgm:t>
    </dgm:pt>
    <dgm:pt modelId="{605F006C-33A4-478B-869E-1625F256081F}" type="sibTrans" cxnId="{00448E86-71C3-4B45-B4D2-DD8499F5E625}">
      <dgm:prSet/>
      <dgm:spPr/>
      <dgm:t>
        <a:bodyPr/>
        <a:lstStyle/>
        <a:p>
          <a:endParaRPr lang="pl-PL"/>
        </a:p>
      </dgm:t>
    </dgm:pt>
    <dgm:pt modelId="{D3E4EF5A-6A79-4C5A-89B7-0AB1F72D4F68}">
      <dgm:prSet phldrT="[Tekst]" phldr="0"/>
      <dgm:spPr/>
      <dgm:t>
        <a:bodyPr/>
        <a:lstStyle/>
        <a:p>
          <a:r>
            <a:rPr lang="pl-PL" dirty="0" err="1">
              <a:solidFill>
                <a:schemeClr val="bg2"/>
              </a:solidFill>
              <a:latin typeface="Forte"/>
            </a:rPr>
            <a:t>TaxCare</a:t>
          </a:r>
          <a:endParaRPr lang="pl-PL" dirty="0">
            <a:solidFill>
              <a:schemeClr val="bg2"/>
            </a:solidFill>
            <a:latin typeface="Forte"/>
          </a:endParaRPr>
        </a:p>
      </dgm:t>
    </dgm:pt>
    <dgm:pt modelId="{9AA2208F-052C-4BF9-B39C-931DEB9897C1}" type="parTrans" cxnId="{97498F4A-1184-4A46-8978-241D356783FE}">
      <dgm:prSet/>
      <dgm:spPr/>
      <dgm:t>
        <a:bodyPr/>
        <a:lstStyle/>
        <a:p>
          <a:endParaRPr lang="pl-PL"/>
        </a:p>
      </dgm:t>
    </dgm:pt>
    <dgm:pt modelId="{58806565-1044-440A-8085-EEA1F065E9CD}" type="sibTrans" cxnId="{97498F4A-1184-4A46-8978-241D356783FE}">
      <dgm:prSet/>
      <dgm:spPr/>
      <dgm:t>
        <a:bodyPr/>
        <a:lstStyle/>
        <a:p>
          <a:endParaRPr lang="pl-PL"/>
        </a:p>
      </dgm:t>
    </dgm:pt>
    <dgm:pt modelId="{76F84B5E-FA5B-4B27-A830-3EBD8AC9C147}">
      <dgm:prSet phldrT="[Tekst]" phldr="0"/>
      <dgm:spPr/>
      <dgm:t>
        <a:bodyPr/>
        <a:lstStyle/>
        <a:p>
          <a:r>
            <a:rPr lang="pl-PL" dirty="0" err="1">
              <a:solidFill>
                <a:schemeClr val="bg2"/>
              </a:solidFill>
              <a:latin typeface="Forte"/>
            </a:rPr>
            <a:t>Stava</a:t>
          </a:r>
          <a:endParaRPr lang="pl-PL" dirty="0">
            <a:solidFill>
              <a:schemeClr val="bg2"/>
            </a:solidFill>
            <a:latin typeface="Forte"/>
          </a:endParaRPr>
        </a:p>
      </dgm:t>
    </dgm:pt>
    <dgm:pt modelId="{0A106B34-6CF5-4717-BAC2-9077D9B9ECCE}" type="parTrans" cxnId="{F30B6192-7217-4DDC-83DD-CC75D32B0301}">
      <dgm:prSet/>
      <dgm:spPr/>
      <dgm:t>
        <a:bodyPr/>
        <a:lstStyle/>
        <a:p>
          <a:endParaRPr lang="pl-PL"/>
        </a:p>
      </dgm:t>
    </dgm:pt>
    <dgm:pt modelId="{33BF272B-2C3D-481A-B8DA-FFEF350CF6E4}" type="sibTrans" cxnId="{F30B6192-7217-4DDC-83DD-CC75D32B0301}">
      <dgm:prSet/>
      <dgm:spPr/>
      <dgm:t>
        <a:bodyPr/>
        <a:lstStyle/>
        <a:p>
          <a:endParaRPr lang="pl-PL"/>
        </a:p>
      </dgm:t>
    </dgm:pt>
    <dgm:pt modelId="{40DDE3FB-442F-4DC0-9E18-E1CD0C6765F0}">
      <dgm:prSet phldrT="[Tekst]" phldr="0"/>
      <dgm:spPr/>
      <dgm:t>
        <a:bodyPr/>
        <a:lstStyle/>
        <a:p>
          <a:pPr rtl="0"/>
          <a:r>
            <a:rPr lang="pl-PL" dirty="0" err="1">
              <a:solidFill>
                <a:schemeClr val="bg2"/>
              </a:solidFill>
              <a:latin typeface="Forte"/>
            </a:rPr>
            <a:t>Fakturownia</a:t>
          </a:r>
          <a:r>
            <a:rPr lang="pl-PL" dirty="0">
              <a:solidFill>
                <a:schemeClr val="bg2"/>
              </a:solidFill>
              <a:latin typeface="Forte"/>
            </a:rPr>
            <a:t> </a:t>
          </a:r>
        </a:p>
      </dgm:t>
    </dgm:pt>
    <dgm:pt modelId="{5809562A-7AB3-4B6A-BE74-F066DD9ED70F}" type="parTrans" cxnId="{0963ED70-FD1D-48F4-8385-9000CA658255}">
      <dgm:prSet/>
      <dgm:spPr/>
      <dgm:t>
        <a:bodyPr/>
        <a:lstStyle/>
        <a:p>
          <a:endParaRPr lang="pl-PL"/>
        </a:p>
      </dgm:t>
    </dgm:pt>
    <dgm:pt modelId="{FC00BC84-C4E4-45B9-A5C8-D52C4AA5CD51}" type="sibTrans" cxnId="{0963ED70-FD1D-48F4-8385-9000CA658255}">
      <dgm:prSet/>
      <dgm:spPr/>
      <dgm:t>
        <a:bodyPr/>
        <a:lstStyle/>
        <a:p>
          <a:endParaRPr lang="pl-PL"/>
        </a:p>
      </dgm:t>
    </dgm:pt>
    <dgm:pt modelId="{D56D93DE-9490-4C2F-854E-528DB1020446}">
      <dgm:prSet phldr="0"/>
      <dgm:spPr/>
      <dgm:t>
        <a:bodyPr/>
        <a:lstStyle/>
        <a:p>
          <a:r>
            <a:rPr lang="pl-PL" dirty="0" err="1">
              <a:solidFill>
                <a:schemeClr val="bg2"/>
              </a:solidFill>
              <a:latin typeface="Forte"/>
            </a:rPr>
            <a:t>Qpony</a:t>
          </a:r>
          <a:endParaRPr lang="pl-PL" dirty="0">
            <a:solidFill>
              <a:schemeClr val="bg2"/>
            </a:solidFill>
            <a:latin typeface="Forte"/>
          </a:endParaRPr>
        </a:p>
      </dgm:t>
    </dgm:pt>
    <dgm:pt modelId="{FFAC90F2-DC59-403B-A887-B53CDD01E532}" type="parTrans" cxnId="{82713872-0A77-4EF2-94AF-6B95AA0250CB}">
      <dgm:prSet/>
      <dgm:spPr/>
    </dgm:pt>
    <dgm:pt modelId="{F0293801-EDBE-4080-8D7C-A7D3F406A7E0}" type="sibTrans" cxnId="{82713872-0A77-4EF2-94AF-6B95AA0250CB}">
      <dgm:prSet/>
      <dgm:spPr/>
    </dgm:pt>
    <dgm:pt modelId="{EBE651B5-6974-4306-AF13-B6666331149D}">
      <dgm:prSet phldr="0"/>
      <dgm:spPr/>
      <dgm:t>
        <a:bodyPr/>
        <a:lstStyle/>
        <a:p>
          <a:r>
            <a:rPr lang="pl-PL" dirty="0">
              <a:solidFill>
                <a:schemeClr val="bg2"/>
              </a:solidFill>
              <a:latin typeface="Forte"/>
            </a:rPr>
            <a:t>Cheefo</a:t>
          </a:r>
        </a:p>
      </dgm:t>
    </dgm:pt>
    <dgm:pt modelId="{E0EAC98E-B193-4B52-863C-5405FD725243}" type="parTrans" cxnId="{98B946A3-04D0-4D4D-A4B9-3220AC9668B1}">
      <dgm:prSet/>
      <dgm:spPr/>
    </dgm:pt>
    <dgm:pt modelId="{813C7649-F044-4B76-BB9E-611057C0F119}" type="sibTrans" cxnId="{98B946A3-04D0-4D4D-A4B9-3220AC9668B1}">
      <dgm:prSet/>
      <dgm:spPr/>
      <dgm:t>
        <a:bodyPr/>
        <a:lstStyle/>
        <a:p>
          <a:endParaRPr lang="pl-PL"/>
        </a:p>
      </dgm:t>
    </dgm:pt>
    <dgm:pt modelId="{9F8B5254-17CA-4BF0-B3AD-51860F7BCA2C}">
      <dgm:prSet phldr="0"/>
      <dgm:spPr/>
      <dgm:t>
        <a:bodyPr/>
        <a:lstStyle/>
        <a:p>
          <a:r>
            <a:rPr lang="pl-PL" dirty="0">
              <a:solidFill>
                <a:schemeClr val="bg2"/>
              </a:solidFill>
              <a:latin typeface="Forte"/>
            </a:rPr>
            <a:t>Kadromierz</a:t>
          </a:r>
        </a:p>
      </dgm:t>
    </dgm:pt>
    <dgm:pt modelId="{538D8A0F-70D9-459B-B174-C14BF507FA14}" type="parTrans" cxnId="{8E2CA1E4-909E-4DB7-BE53-9A8238908202}">
      <dgm:prSet/>
      <dgm:spPr/>
    </dgm:pt>
    <dgm:pt modelId="{2052DACF-D8D1-4149-BDC6-ED03C45EE255}" type="sibTrans" cxnId="{8E2CA1E4-909E-4DB7-BE53-9A8238908202}">
      <dgm:prSet/>
      <dgm:spPr/>
      <dgm:t>
        <a:bodyPr/>
        <a:lstStyle/>
        <a:p>
          <a:endParaRPr lang="pl-PL"/>
        </a:p>
      </dgm:t>
    </dgm:pt>
    <dgm:pt modelId="{F09DFA85-C9FF-45E8-9D26-FB3F8B574230}">
      <dgm:prSet phldr="0"/>
      <dgm:spPr/>
      <dgm:t>
        <a:bodyPr/>
        <a:lstStyle/>
        <a:p>
          <a:r>
            <a:rPr lang="pl-PL" dirty="0">
              <a:solidFill>
                <a:schemeClr val="bg2"/>
              </a:solidFill>
              <a:latin typeface="Forte"/>
            </a:rPr>
            <a:t>Forgastro</a:t>
          </a:r>
        </a:p>
      </dgm:t>
    </dgm:pt>
    <dgm:pt modelId="{CB1B5CAD-7412-4E89-BADC-0C8435BEA154}" type="parTrans" cxnId="{9979440D-6526-46A7-8579-01B78F50F6F2}">
      <dgm:prSet/>
      <dgm:spPr/>
    </dgm:pt>
    <dgm:pt modelId="{5611D984-D612-41DC-89F1-0AA1EEA7CBD4}" type="sibTrans" cxnId="{9979440D-6526-46A7-8579-01B78F50F6F2}">
      <dgm:prSet/>
      <dgm:spPr/>
      <dgm:t>
        <a:bodyPr/>
        <a:lstStyle/>
        <a:p>
          <a:endParaRPr lang="pl-PL"/>
        </a:p>
      </dgm:t>
    </dgm:pt>
    <dgm:pt modelId="{50665801-A0BD-45F9-9FB3-A637267EC043}">
      <dgm:prSet phldr="0"/>
      <dgm:spPr/>
      <dgm:t>
        <a:bodyPr/>
        <a:lstStyle/>
        <a:p>
          <a:r>
            <a:rPr lang="pl-PL" dirty="0">
              <a:solidFill>
                <a:schemeClr val="bg2"/>
              </a:solidFill>
              <a:latin typeface="Forte"/>
            </a:rPr>
            <a:t>eKelner</a:t>
          </a:r>
        </a:p>
      </dgm:t>
    </dgm:pt>
    <dgm:pt modelId="{AD9F3CAF-FF61-48E1-BE2B-F1CD283C9E04}" type="parTrans" cxnId="{11B62C56-328C-4492-80C0-2E5177B9D483}">
      <dgm:prSet/>
      <dgm:spPr/>
    </dgm:pt>
    <dgm:pt modelId="{38C540E0-452F-4B4D-9FA0-C4A469AAF5A7}" type="sibTrans" cxnId="{11B62C56-328C-4492-80C0-2E5177B9D483}">
      <dgm:prSet/>
      <dgm:spPr/>
      <dgm:t>
        <a:bodyPr/>
        <a:lstStyle/>
        <a:p>
          <a:endParaRPr lang="pl-PL"/>
        </a:p>
      </dgm:t>
    </dgm:pt>
    <dgm:pt modelId="{A5C5BCA4-59B9-467D-9E2C-9440A75BC861}" type="pres">
      <dgm:prSet presAssocID="{7B1884C2-0BDF-49B0-83CA-C2B72201A075}" presName="diagram" presStyleCnt="0">
        <dgm:presLayoutVars>
          <dgm:dir/>
          <dgm:resizeHandles val="exact"/>
        </dgm:presLayoutVars>
      </dgm:prSet>
      <dgm:spPr/>
    </dgm:pt>
    <dgm:pt modelId="{1839C0E0-062A-4E15-BA5B-4CB931A815F6}" type="pres">
      <dgm:prSet presAssocID="{2E51E11F-A147-48E8-B50E-09A1D1EAFD60}" presName="node" presStyleLbl="node1" presStyleIdx="0" presStyleCnt="9">
        <dgm:presLayoutVars>
          <dgm:bulletEnabled val="1"/>
        </dgm:presLayoutVars>
      </dgm:prSet>
      <dgm:spPr/>
    </dgm:pt>
    <dgm:pt modelId="{75736D6A-0F3F-4EFD-91B3-FF328C7A7402}" type="pres">
      <dgm:prSet presAssocID="{605F006C-33A4-478B-869E-1625F256081F}" presName="sibTrans" presStyleLbl="sibTrans2D1" presStyleIdx="0" presStyleCnt="8"/>
      <dgm:spPr/>
    </dgm:pt>
    <dgm:pt modelId="{F2FBEB2F-6F26-4D12-88DA-2E9F991EAABE}" type="pres">
      <dgm:prSet presAssocID="{605F006C-33A4-478B-869E-1625F256081F}" presName="connectorText" presStyleLbl="sibTrans2D1" presStyleIdx="0" presStyleCnt="8"/>
      <dgm:spPr/>
    </dgm:pt>
    <dgm:pt modelId="{2E4F25B6-0BA7-44D3-8EDD-2BC53EBA327D}" type="pres">
      <dgm:prSet presAssocID="{F09DFA85-C9FF-45E8-9D26-FB3F8B574230}" presName="node" presStyleLbl="node1" presStyleIdx="1" presStyleCnt="9">
        <dgm:presLayoutVars>
          <dgm:bulletEnabled val="1"/>
        </dgm:presLayoutVars>
      </dgm:prSet>
      <dgm:spPr/>
    </dgm:pt>
    <dgm:pt modelId="{B2D719D1-BB1B-42AA-96F0-B60299ECC8FA}" type="pres">
      <dgm:prSet presAssocID="{5611D984-D612-41DC-89F1-0AA1EEA7CBD4}" presName="sibTrans" presStyleLbl="sibTrans2D1" presStyleIdx="1" presStyleCnt="8"/>
      <dgm:spPr/>
    </dgm:pt>
    <dgm:pt modelId="{5ABA9EB9-8BD4-47BC-8F85-75394947F14E}" type="pres">
      <dgm:prSet presAssocID="{5611D984-D612-41DC-89F1-0AA1EEA7CBD4}" presName="connectorText" presStyleLbl="sibTrans2D1" presStyleIdx="1" presStyleCnt="8"/>
      <dgm:spPr/>
    </dgm:pt>
    <dgm:pt modelId="{B49A2447-B7B8-4761-BD86-C347CB0BC5A6}" type="pres">
      <dgm:prSet presAssocID="{EBE651B5-6974-4306-AF13-B6666331149D}" presName="node" presStyleLbl="node1" presStyleIdx="2" presStyleCnt="9">
        <dgm:presLayoutVars>
          <dgm:bulletEnabled val="1"/>
        </dgm:presLayoutVars>
      </dgm:prSet>
      <dgm:spPr/>
    </dgm:pt>
    <dgm:pt modelId="{1CC1276E-F589-494F-9334-CAAB01502B4C}" type="pres">
      <dgm:prSet presAssocID="{813C7649-F044-4B76-BB9E-611057C0F119}" presName="sibTrans" presStyleLbl="sibTrans2D1" presStyleIdx="2" presStyleCnt="8"/>
      <dgm:spPr/>
    </dgm:pt>
    <dgm:pt modelId="{5D7CE224-1315-4A39-B88D-485C63C28FBA}" type="pres">
      <dgm:prSet presAssocID="{813C7649-F044-4B76-BB9E-611057C0F119}" presName="connectorText" presStyleLbl="sibTrans2D1" presStyleIdx="2" presStyleCnt="8"/>
      <dgm:spPr/>
    </dgm:pt>
    <dgm:pt modelId="{4D25F8FC-8BD6-4CDB-9263-EA14DA20FCDE}" type="pres">
      <dgm:prSet presAssocID="{50665801-A0BD-45F9-9FB3-A637267EC043}" presName="node" presStyleLbl="node1" presStyleIdx="3" presStyleCnt="9">
        <dgm:presLayoutVars>
          <dgm:bulletEnabled val="1"/>
        </dgm:presLayoutVars>
      </dgm:prSet>
      <dgm:spPr/>
    </dgm:pt>
    <dgm:pt modelId="{80C1DD11-9FDC-498A-A3F6-F31E0A473AFE}" type="pres">
      <dgm:prSet presAssocID="{38C540E0-452F-4B4D-9FA0-C4A469AAF5A7}" presName="sibTrans" presStyleLbl="sibTrans2D1" presStyleIdx="3" presStyleCnt="8"/>
      <dgm:spPr/>
    </dgm:pt>
    <dgm:pt modelId="{6CC6B614-733C-4135-BA8E-A120BD416B00}" type="pres">
      <dgm:prSet presAssocID="{38C540E0-452F-4B4D-9FA0-C4A469AAF5A7}" presName="connectorText" presStyleLbl="sibTrans2D1" presStyleIdx="3" presStyleCnt="8"/>
      <dgm:spPr/>
    </dgm:pt>
    <dgm:pt modelId="{6DC40056-CD40-44CE-974E-1B308420972E}" type="pres">
      <dgm:prSet presAssocID="{D3E4EF5A-6A79-4C5A-89B7-0AB1F72D4F68}" presName="node" presStyleLbl="node1" presStyleIdx="4" presStyleCnt="9">
        <dgm:presLayoutVars>
          <dgm:bulletEnabled val="1"/>
        </dgm:presLayoutVars>
      </dgm:prSet>
      <dgm:spPr/>
    </dgm:pt>
    <dgm:pt modelId="{369406D5-9663-4A05-9778-2D529C776872}" type="pres">
      <dgm:prSet presAssocID="{58806565-1044-440A-8085-EEA1F065E9CD}" presName="sibTrans" presStyleLbl="sibTrans2D1" presStyleIdx="4" presStyleCnt="8"/>
      <dgm:spPr/>
    </dgm:pt>
    <dgm:pt modelId="{49689D4A-CB69-4B15-97F1-57E937D0DF7D}" type="pres">
      <dgm:prSet presAssocID="{58806565-1044-440A-8085-EEA1F065E9CD}" presName="connectorText" presStyleLbl="sibTrans2D1" presStyleIdx="4" presStyleCnt="8"/>
      <dgm:spPr/>
    </dgm:pt>
    <dgm:pt modelId="{F77A1E33-22DD-4507-A5AA-E6F9B9AFE5D2}" type="pres">
      <dgm:prSet presAssocID="{76F84B5E-FA5B-4B27-A830-3EBD8AC9C147}" presName="node" presStyleLbl="node1" presStyleIdx="5" presStyleCnt="9">
        <dgm:presLayoutVars>
          <dgm:bulletEnabled val="1"/>
        </dgm:presLayoutVars>
      </dgm:prSet>
      <dgm:spPr/>
    </dgm:pt>
    <dgm:pt modelId="{5F74EAFB-1CAE-4E25-AAED-9F22D2F345A5}" type="pres">
      <dgm:prSet presAssocID="{33BF272B-2C3D-481A-B8DA-FFEF350CF6E4}" presName="sibTrans" presStyleLbl="sibTrans2D1" presStyleIdx="5" presStyleCnt="8"/>
      <dgm:spPr/>
    </dgm:pt>
    <dgm:pt modelId="{E0E6979E-5069-4140-8BB2-F49BFE2E2200}" type="pres">
      <dgm:prSet presAssocID="{33BF272B-2C3D-481A-B8DA-FFEF350CF6E4}" presName="connectorText" presStyleLbl="sibTrans2D1" presStyleIdx="5" presStyleCnt="8"/>
      <dgm:spPr/>
    </dgm:pt>
    <dgm:pt modelId="{3A410AA1-BB59-457E-8A14-F91FF5852970}" type="pres">
      <dgm:prSet presAssocID="{40DDE3FB-442F-4DC0-9E18-E1CD0C6765F0}" presName="node" presStyleLbl="node1" presStyleIdx="6" presStyleCnt="9">
        <dgm:presLayoutVars>
          <dgm:bulletEnabled val="1"/>
        </dgm:presLayoutVars>
      </dgm:prSet>
      <dgm:spPr/>
    </dgm:pt>
    <dgm:pt modelId="{583B4632-FA01-4EA4-B856-135FEF01824A}" type="pres">
      <dgm:prSet presAssocID="{FC00BC84-C4E4-45B9-A5C8-D52C4AA5CD51}" presName="sibTrans" presStyleLbl="sibTrans2D1" presStyleIdx="6" presStyleCnt="8"/>
      <dgm:spPr/>
    </dgm:pt>
    <dgm:pt modelId="{50CD6565-552C-44A4-A829-02F6B458C5BB}" type="pres">
      <dgm:prSet presAssocID="{FC00BC84-C4E4-45B9-A5C8-D52C4AA5CD51}" presName="connectorText" presStyleLbl="sibTrans2D1" presStyleIdx="6" presStyleCnt="8"/>
      <dgm:spPr/>
    </dgm:pt>
    <dgm:pt modelId="{2F384B49-FAE9-4B1B-9CD0-8800EA8FC037}" type="pres">
      <dgm:prSet presAssocID="{9F8B5254-17CA-4BF0-B3AD-51860F7BCA2C}" presName="node" presStyleLbl="node1" presStyleIdx="7" presStyleCnt="9">
        <dgm:presLayoutVars>
          <dgm:bulletEnabled val="1"/>
        </dgm:presLayoutVars>
      </dgm:prSet>
      <dgm:spPr/>
    </dgm:pt>
    <dgm:pt modelId="{4228AACA-4DA7-4126-A5E0-0E9DE0D9E111}" type="pres">
      <dgm:prSet presAssocID="{2052DACF-D8D1-4149-BDC6-ED03C45EE255}" presName="sibTrans" presStyleLbl="sibTrans2D1" presStyleIdx="7" presStyleCnt="8"/>
      <dgm:spPr/>
    </dgm:pt>
    <dgm:pt modelId="{42044CDA-BD06-4DDB-A074-2A329BA490BA}" type="pres">
      <dgm:prSet presAssocID="{2052DACF-D8D1-4149-BDC6-ED03C45EE255}" presName="connectorText" presStyleLbl="sibTrans2D1" presStyleIdx="7" presStyleCnt="8"/>
      <dgm:spPr/>
    </dgm:pt>
    <dgm:pt modelId="{22C30495-677C-4F81-804D-7EA494C6F7B6}" type="pres">
      <dgm:prSet presAssocID="{D56D93DE-9490-4C2F-854E-528DB1020446}" presName="node" presStyleLbl="node1" presStyleIdx="8" presStyleCnt="9">
        <dgm:presLayoutVars>
          <dgm:bulletEnabled val="1"/>
        </dgm:presLayoutVars>
      </dgm:prSet>
      <dgm:spPr/>
    </dgm:pt>
  </dgm:ptLst>
  <dgm:cxnLst>
    <dgm:cxn modelId="{6D38FD07-8D80-4AD1-9F08-493484DFE7B1}" type="presOf" srcId="{58806565-1044-440A-8085-EEA1F065E9CD}" destId="{49689D4A-CB69-4B15-97F1-57E937D0DF7D}" srcOrd="1" destOrd="0" presId="urn:microsoft.com/office/officeart/2005/8/layout/process5"/>
    <dgm:cxn modelId="{AF9F440A-F83E-4FBE-A59A-CD041A1666EE}" type="presOf" srcId="{2E51E11F-A147-48E8-B50E-09A1D1EAFD60}" destId="{1839C0E0-062A-4E15-BA5B-4CB931A815F6}" srcOrd="0" destOrd="0" presId="urn:microsoft.com/office/officeart/2005/8/layout/process5"/>
    <dgm:cxn modelId="{9979440D-6526-46A7-8579-01B78F50F6F2}" srcId="{7B1884C2-0BDF-49B0-83CA-C2B72201A075}" destId="{F09DFA85-C9FF-45E8-9D26-FB3F8B574230}" srcOrd="1" destOrd="0" parTransId="{CB1B5CAD-7412-4E89-BADC-0C8435BEA154}" sibTransId="{5611D984-D612-41DC-89F1-0AA1EEA7CBD4}"/>
    <dgm:cxn modelId="{AC740111-8FB9-48FC-8C4A-083507EF10A2}" type="presOf" srcId="{D3E4EF5A-6A79-4C5A-89B7-0AB1F72D4F68}" destId="{6DC40056-CD40-44CE-974E-1B308420972E}" srcOrd="0" destOrd="0" presId="urn:microsoft.com/office/officeart/2005/8/layout/process5"/>
    <dgm:cxn modelId="{ADA08920-81C3-4ADE-9171-40CF8B6B8C86}" type="presOf" srcId="{605F006C-33A4-478B-869E-1625F256081F}" destId="{75736D6A-0F3F-4EFD-91B3-FF328C7A7402}" srcOrd="0" destOrd="0" presId="urn:microsoft.com/office/officeart/2005/8/layout/process5"/>
    <dgm:cxn modelId="{403D8727-93E9-4E53-8FEF-1D7BFB201E23}" type="presOf" srcId="{33BF272B-2C3D-481A-B8DA-FFEF350CF6E4}" destId="{E0E6979E-5069-4140-8BB2-F49BFE2E2200}" srcOrd="1" destOrd="0" presId="urn:microsoft.com/office/officeart/2005/8/layout/process5"/>
    <dgm:cxn modelId="{1DBE1136-30F7-4569-8FB2-8E8972E4D619}" type="presOf" srcId="{5611D984-D612-41DC-89F1-0AA1EEA7CBD4}" destId="{B2D719D1-BB1B-42AA-96F0-B60299ECC8FA}" srcOrd="0" destOrd="0" presId="urn:microsoft.com/office/officeart/2005/8/layout/process5"/>
    <dgm:cxn modelId="{EF2E5C38-1222-457C-9D8D-36D47710B63A}" type="presOf" srcId="{FC00BC84-C4E4-45B9-A5C8-D52C4AA5CD51}" destId="{583B4632-FA01-4EA4-B856-135FEF01824A}" srcOrd="0" destOrd="0" presId="urn:microsoft.com/office/officeart/2005/8/layout/process5"/>
    <dgm:cxn modelId="{9AF4203B-4B77-440B-8579-F55971DE1FB8}" type="presOf" srcId="{2052DACF-D8D1-4149-BDC6-ED03C45EE255}" destId="{4228AACA-4DA7-4126-A5E0-0E9DE0D9E111}" srcOrd="0" destOrd="0" presId="urn:microsoft.com/office/officeart/2005/8/layout/process5"/>
    <dgm:cxn modelId="{EA213F3D-9270-411B-9EC8-9305A3A5AA80}" type="presOf" srcId="{FC00BC84-C4E4-45B9-A5C8-D52C4AA5CD51}" destId="{50CD6565-552C-44A4-A829-02F6B458C5BB}" srcOrd="1" destOrd="0" presId="urn:microsoft.com/office/officeart/2005/8/layout/process5"/>
    <dgm:cxn modelId="{1A8E425F-D707-4EED-B14D-54D380FB50DF}" type="presOf" srcId="{50665801-A0BD-45F9-9FB3-A637267EC043}" destId="{4D25F8FC-8BD6-4CDB-9263-EA14DA20FCDE}" srcOrd="0" destOrd="0" presId="urn:microsoft.com/office/officeart/2005/8/layout/process5"/>
    <dgm:cxn modelId="{09421845-6FBF-4A42-88F0-F57952A5BE20}" type="presOf" srcId="{38C540E0-452F-4B4D-9FA0-C4A469AAF5A7}" destId="{80C1DD11-9FDC-498A-A3F6-F31E0A473AFE}" srcOrd="0" destOrd="0" presId="urn:microsoft.com/office/officeart/2005/8/layout/process5"/>
    <dgm:cxn modelId="{97498F4A-1184-4A46-8978-241D356783FE}" srcId="{7B1884C2-0BDF-49B0-83CA-C2B72201A075}" destId="{D3E4EF5A-6A79-4C5A-89B7-0AB1F72D4F68}" srcOrd="4" destOrd="0" parTransId="{9AA2208F-052C-4BF9-B39C-931DEB9897C1}" sibTransId="{58806565-1044-440A-8085-EEA1F065E9CD}"/>
    <dgm:cxn modelId="{3BEFED4B-BD13-454C-BFA9-ACC95A855EF2}" type="presOf" srcId="{813C7649-F044-4B76-BB9E-611057C0F119}" destId="{5D7CE224-1315-4A39-B88D-485C63C28FBA}" srcOrd="1" destOrd="0" presId="urn:microsoft.com/office/officeart/2005/8/layout/process5"/>
    <dgm:cxn modelId="{99793E6C-9BEA-4474-8ACE-E5A298F80E76}" type="presOf" srcId="{58806565-1044-440A-8085-EEA1F065E9CD}" destId="{369406D5-9663-4A05-9778-2D529C776872}" srcOrd="0" destOrd="0" presId="urn:microsoft.com/office/officeart/2005/8/layout/process5"/>
    <dgm:cxn modelId="{0963ED70-FD1D-48F4-8385-9000CA658255}" srcId="{7B1884C2-0BDF-49B0-83CA-C2B72201A075}" destId="{40DDE3FB-442F-4DC0-9E18-E1CD0C6765F0}" srcOrd="6" destOrd="0" parTransId="{5809562A-7AB3-4B6A-BE74-F066DD9ED70F}" sibTransId="{FC00BC84-C4E4-45B9-A5C8-D52C4AA5CD51}"/>
    <dgm:cxn modelId="{82713872-0A77-4EF2-94AF-6B95AA0250CB}" srcId="{7B1884C2-0BDF-49B0-83CA-C2B72201A075}" destId="{D56D93DE-9490-4C2F-854E-528DB1020446}" srcOrd="8" destOrd="0" parTransId="{FFAC90F2-DC59-403B-A887-B53CDD01E532}" sibTransId="{F0293801-EDBE-4080-8D7C-A7D3F406A7E0}"/>
    <dgm:cxn modelId="{13B6CF75-F32D-47C2-B97D-57DF242EA55E}" type="presOf" srcId="{76F84B5E-FA5B-4B27-A830-3EBD8AC9C147}" destId="{F77A1E33-22DD-4507-A5AA-E6F9B9AFE5D2}" srcOrd="0" destOrd="0" presId="urn:microsoft.com/office/officeart/2005/8/layout/process5"/>
    <dgm:cxn modelId="{11B62C56-328C-4492-80C0-2E5177B9D483}" srcId="{7B1884C2-0BDF-49B0-83CA-C2B72201A075}" destId="{50665801-A0BD-45F9-9FB3-A637267EC043}" srcOrd="3" destOrd="0" parTransId="{AD9F3CAF-FF61-48E1-BE2B-F1CD283C9E04}" sibTransId="{38C540E0-452F-4B4D-9FA0-C4A469AAF5A7}"/>
    <dgm:cxn modelId="{0EB0A079-1FEC-41D8-9CB7-AD94C68EACBD}" type="presOf" srcId="{2052DACF-D8D1-4149-BDC6-ED03C45EE255}" destId="{42044CDA-BD06-4DDB-A074-2A329BA490BA}" srcOrd="1" destOrd="0" presId="urn:microsoft.com/office/officeart/2005/8/layout/process5"/>
    <dgm:cxn modelId="{00448E86-71C3-4B45-B4D2-DD8499F5E625}" srcId="{7B1884C2-0BDF-49B0-83CA-C2B72201A075}" destId="{2E51E11F-A147-48E8-B50E-09A1D1EAFD60}" srcOrd="0" destOrd="0" parTransId="{5AD89062-4840-4C38-BC92-B8F85F54A3D1}" sibTransId="{605F006C-33A4-478B-869E-1625F256081F}"/>
    <dgm:cxn modelId="{86774587-EF1C-4210-9552-BE76B4B5AAA6}" type="presOf" srcId="{605F006C-33A4-478B-869E-1625F256081F}" destId="{F2FBEB2F-6F26-4D12-88DA-2E9F991EAABE}" srcOrd="1" destOrd="0" presId="urn:microsoft.com/office/officeart/2005/8/layout/process5"/>
    <dgm:cxn modelId="{4AC7298E-FA09-4EE3-B104-9E3F67A7527F}" type="presOf" srcId="{813C7649-F044-4B76-BB9E-611057C0F119}" destId="{1CC1276E-F589-494F-9334-CAAB01502B4C}" srcOrd="0" destOrd="0" presId="urn:microsoft.com/office/officeart/2005/8/layout/process5"/>
    <dgm:cxn modelId="{F30B6192-7217-4DDC-83DD-CC75D32B0301}" srcId="{7B1884C2-0BDF-49B0-83CA-C2B72201A075}" destId="{76F84B5E-FA5B-4B27-A830-3EBD8AC9C147}" srcOrd="5" destOrd="0" parTransId="{0A106B34-6CF5-4717-BAC2-9077D9B9ECCE}" sibTransId="{33BF272B-2C3D-481A-B8DA-FFEF350CF6E4}"/>
    <dgm:cxn modelId="{76AF1FA0-73DD-4B13-9879-5212318114DA}" type="presOf" srcId="{7B1884C2-0BDF-49B0-83CA-C2B72201A075}" destId="{A5C5BCA4-59B9-467D-9E2C-9440A75BC861}" srcOrd="0" destOrd="0" presId="urn:microsoft.com/office/officeart/2005/8/layout/process5"/>
    <dgm:cxn modelId="{98B946A3-04D0-4D4D-A4B9-3220AC9668B1}" srcId="{7B1884C2-0BDF-49B0-83CA-C2B72201A075}" destId="{EBE651B5-6974-4306-AF13-B6666331149D}" srcOrd="2" destOrd="0" parTransId="{E0EAC98E-B193-4B52-863C-5405FD725243}" sibTransId="{813C7649-F044-4B76-BB9E-611057C0F119}"/>
    <dgm:cxn modelId="{C74CFEA9-2AEE-4354-9506-FD97FE03C8CC}" type="presOf" srcId="{F09DFA85-C9FF-45E8-9D26-FB3F8B574230}" destId="{2E4F25B6-0BA7-44D3-8EDD-2BC53EBA327D}" srcOrd="0" destOrd="0" presId="urn:microsoft.com/office/officeart/2005/8/layout/process5"/>
    <dgm:cxn modelId="{AF8B1BAE-131C-43D0-B00E-1A0A535CB4F9}" type="presOf" srcId="{9F8B5254-17CA-4BF0-B3AD-51860F7BCA2C}" destId="{2F384B49-FAE9-4B1B-9CD0-8800EA8FC037}" srcOrd="0" destOrd="0" presId="urn:microsoft.com/office/officeart/2005/8/layout/process5"/>
    <dgm:cxn modelId="{16C01FB5-8325-49D1-B1C8-6D70736D3360}" type="presOf" srcId="{40DDE3FB-442F-4DC0-9E18-E1CD0C6765F0}" destId="{3A410AA1-BB59-457E-8A14-F91FF5852970}" srcOrd="0" destOrd="0" presId="urn:microsoft.com/office/officeart/2005/8/layout/process5"/>
    <dgm:cxn modelId="{A14615E0-7CC7-4520-A820-CA691A9ED05A}" type="presOf" srcId="{38C540E0-452F-4B4D-9FA0-C4A469AAF5A7}" destId="{6CC6B614-733C-4135-BA8E-A120BD416B00}" srcOrd="1" destOrd="0" presId="urn:microsoft.com/office/officeart/2005/8/layout/process5"/>
    <dgm:cxn modelId="{8E2CA1E4-909E-4DB7-BE53-9A8238908202}" srcId="{7B1884C2-0BDF-49B0-83CA-C2B72201A075}" destId="{9F8B5254-17CA-4BF0-B3AD-51860F7BCA2C}" srcOrd="7" destOrd="0" parTransId="{538D8A0F-70D9-459B-B174-C14BF507FA14}" sibTransId="{2052DACF-D8D1-4149-BDC6-ED03C45EE255}"/>
    <dgm:cxn modelId="{6BD1DAE7-0615-459F-8541-8481C8524BCD}" type="presOf" srcId="{EBE651B5-6974-4306-AF13-B6666331149D}" destId="{B49A2447-B7B8-4761-BD86-C347CB0BC5A6}" srcOrd="0" destOrd="0" presId="urn:microsoft.com/office/officeart/2005/8/layout/process5"/>
    <dgm:cxn modelId="{CD3452E8-40CA-459F-B1A9-F95651C53998}" type="presOf" srcId="{33BF272B-2C3D-481A-B8DA-FFEF350CF6E4}" destId="{5F74EAFB-1CAE-4E25-AAED-9F22D2F345A5}" srcOrd="0" destOrd="0" presId="urn:microsoft.com/office/officeart/2005/8/layout/process5"/>
    <dgm:cxn modelId="{0FAA73F1-EAE5-44EF-BD88-F5C86B8F6747}" type="presOf" srcId="{D56D93DE-9490-4C2F-854E-528DB1020446}" destId="{22C30495-677C-4F81-804D-7EA494C6F7B6}" srcOrd="0" destOrd="0" presId="urn:microsoft.com/office/officeart/2005/8/layout/process5"/>
    <dgm:cxn modelId="{CF5F4AFF-D235-41E1-880C-5FDFAD6CD665}" type="presOf" srcId="{5611D984-D612-41DC-89F1-0AA1EEA7CBD4}" destId="{5ABA9EB9-8BD4-47BC-8F85-75394947F14E}" srcOrd="1" destOrd="0" presId="urn:microsoft.com/office/officeart/2005/8/layout/process5"/>
    <dgm:cxn modelId="{D0480FC5-41AB-4AFB-82C6-01DC464AF327}" type="presParOf" srcId="{A5C5BCA4-59B9-467D-9E2C-9440A75BC861}" destId="{1839C0E0-062A-4E15-BA5B-4CB931A815F6}" srcOrd="0" destOrd="0" presId="urn:microsoft.com/office/officeart/2005/8/layout/process5"/>
    <dgm:cxn modelId="{705F9439-B371-4576-A0C7-1F1D76B4FC9E}" type="presParOf" srcId="{A5C5BCA4-59B9-467D-9E2C-9440A75BC861}" destId="{75736D6A-0F3F-4EFD-91B3-FF328C7A7402}" srcOrd="1" destOrd="0" presId="urn:microsoft.com/office/officeart/2005/8/layout/process5"/>
    <dgm:cxn modelId="{89C58FDF-DF80-4567-AAA8-AECC07478948}" type="presParOf" srcId="{75736D6A-0F3F-4EFD-91B3-FF328C7A7402}" destId="{F2FBEB2F-6F26-4D12-88DA-2E9F991EAABE}" srcOrd="0" destOrd="0" presId="urn:microsoft.com/office/officeart/2005/8/layout/process5"/>
    <dgm:cxn modelId="{70A4E152-7EB5-46EC-812F-7A83EC5BB678}" type="presParOf" srcId="{A5C5BCA4-59B9-467D-9E2C-9440A75BC861}" destId="{2E4F25B6-0BA7-44D3-8EDD-2BC53EBA327D}" srcOrd="2" destOrd="0" presId="urn:microsoft.com/office/officeart/2005/8/layout/process5"/>
    <dgm:cxn modelId="{686B076B-E74C-403A-95D9-DC8F6365B8FA}" type="presParOf" srcId="{A5C5BCA4-59B9-467D-9E2C-9440A75BC861}" destId="{B2D719D1-BB1B-42AA-96F0-B60299ECC8FA}" srcOrd="3" destOrd="0" presId="urn:microsoft.com/office/officeart/2005/8/layout/process5"/>
    <dgm:cxn modelId="{3DB1B71C-8512-484D-A62C-32F7C60A9210}" type="presParOf" srcId="{B2D719D1-BB1B-42AA-96F0-B60299ECC8FA}" destId="{5ABA9EB9-8BD4-47BC-8F85-75394947F14E}" srcOrd="0" destOrd="0" presId="urn:microsoft.com/office/officeart/2005/8/layout/process5"/>
    <dgm:cxn modelId="{F54B893E-1A14-4DCC-86E7-02BED5F2BE7B}" type="presParOf" srcId="{A5C5BCA4-59B9-467D-9E2C-9440A75BC861}" destId="{B49A2447-B7B8-4761-BD86-C347CB0BC5A6}" srcOrd="4" destOrd="0" presId="urn:microsoft.com/office/officeart/2005/8/layout/process5"/>
    <dgm:cxn modelId="{A7CA0BF4-8303-4792-81A6-3D79996C1B1A}" type="presParOf" srcId="{A5C5BCA4-59B9-467D-9E2C-9440A75BC861}" destId="{1CC1276E-F589-494F-9334-CAAB01502B4C}" srcOrd="5" destOrd="0" presId="urn:microsoft.com/office/officeart/2005/8/layout/process5"/>
    <dgm:cxn modelId="{457D8637-0ED4-468F-8CD2-EDF82041F29E}" type="presParOf" srcId="{1CC1276E-F589-494F-9334-CAAB01502B4C}" destId="{5D7CE224-1315-4A39-B88D-485C63C28FBA}" srcOrd="0" destOrd="0" presId="urn:microsoft.com/office/officeart/2005/8/layout/process5"/>
    <dgm:cxn modelId="{95911B1F-7C1F-4A62-B9D3-AB317B4B3EBA}" type="presParOf" srcId="{A5C5BCA4-59B9-467D-9E2C-9440A75BC861}" destId="{4D25F8FC-8BD6-4CDB-9263-EA14DA20FCDE}" srcOrd="6" destOrd="0" presId="urn:microsoft.com/office/officeart/2005/8/layout/process5"/>
    <dgm:cxn modelId="{5F60BDA0-2914-4B81-A83A-7F3A450BF6A2}" type="presParOf" srcId="{A5C5BCA4-59B9-467D-9E2C-9440A75BC861}" destId="{80C1DD11-9FDC-498A-A3F6-F31E0A473AFE}" srcOrd="7" destOrd="0" presId="urn:microsoft.com/office/officeart/2005/8/layout/process5"/>
    <dgm:cxn modelId="{71F39704-9424-484A-BB3E-4FA12F8B713C}" type="presParOf" srcId="{80C1DD11-9FDC-498A-A3F6-F31E0A473AFE}" destId="{6CC6B614-733C-4135-BA8E-A120BD416B00}" srcOrd="0" destOrd="0" presId="urn:microsoft.com/office/officeart/2005/8/layout/process5"/>
    <dgm:cxn modelId="{78C9A500-C24A-445A-8358-81EB01AC6E03}" type="presParOf" srcId="{A5C5BCA4-59B9-467D-9E2C-9440A75BC861}" destId="{6DC40056-CD40-44CE-974E-1B308420972E}" srcOrd="8" destOrd="0" presId="urn:microsoft.com/office/officeart/2005/8/layout/process5"/>
    <dgm:cxn modelId="{14478A41-EBFB-4541-8540-7BD818E24BA3}" type="presParOf" srcId="{A5C5BCA4-59B9-467D-9E2C-9440A75BC861}" destId="{369406D5-9663-4A05-9778-2D529C776872}" srcOrd="9" destOrd="0" presId="urn:microsoft.com/office/officeart/2005/8/layout/process5"/>
    <dgm:cxn modelId="{65602D91-6BD0-4C5D-AB9C-D1441BCCE17E}" type="presParOf" srcId="{369406D5-9663-4A05-9778-2D529C776872}" destId="{49689D4A-CB69-4B15-97F1-57E937D0DF7D}" srcOrd="0" destOrd="0" presId="urn:microsoft.com/office/officeart/2005/8/layout/process5"/>
    <dgm:cxn modelId="{99F04650-2CE2-40E3-B9C3-D016D26F8903}" type="presParOf" srcId="{A5C5BCA4-59B9-467D-9E2C-9440A75BC861}" destId="{F77A1E33-22DD-4507-A5AA-E6F9B9AFE5D2}" srcOrd="10" destOrd="0" presId="urn:microsoft.com/office/officeart/2005/8/layout/process5"/>
    <dgm:cxn modelId="{7377EC5B-ABE5-4717-9C54-9E17979BB698}" type="presParOf" srcId="{A5C5BCA4-59B9-467D-9E2C-9440A75BC861}" destId="{5F74EAFB-1CAE-4E25-AAED-9F22D2F345A5}" srcOrd="11" destOrd="0" presId="urn:microsoft.com/office/officeart/2005/8/layout/process5"/>
    <dgm:cxn modelId="{096829D9-F981-47B4-91F5-B9A80973AE78}" type="presParOf" srcId="{5F74EAFB-1CAE-4E25-AAED-9F22D2F345A5}" destId="{E0E6979E-5069-4140-8BB2-F49BFE2E2200}" srcOrd="0" destOrd="0" presId="urn:microsoft.com/office/officeart/2005/8/layout/process5"/>
    <dgm:cxn modelId="{D7F88CB5-5F62-435D-8F6C-41FCC8AF12D3}" type="presParOf" srcId="{A5C5BCA4-59B9-467D-9E2C-9440A75BC861}" destId="{3A410AA1-BB59-457E-8A14-F91FF5852970}" srcOrd="12" destOrd="0" presId="urn:microsoft.com/office/officeart/2005/8/layout/process5"/>
    <dgm:cxn modelId="{2F28EC53-3E66-4D58-8405-B7420D882099}" type="presParOf" srcId="{A5C5BCA4-59B9-467D-9E2C-9440A75BC861}" destId="{583B4632-FA01-4EA4-B856-135FEF01824A}" srcOrd="13" destOrd="0" presId="urn:microsoft.com/office/officeart/2005/8/layout/process5"/>
    <dgm:cxn modelId="{25AAC573-E93F-45C3-97A1-98FA3E8E5723}" type="presParOf" srcId="{583B4632-FA01-4EA4-B856-135FEF01824A}" destId="{50CD6565-552C-44A4-A829-02F6B458C5BB}" srcOrd="0" destOrd="0" presId="urn:microsoft.com/office/officeart/2005/8/layout/process5"/>
    <dgm:cxn modelId="{B82ED000-9F04-4240-B1DA-1EBE1F8FE9C8}" type="presParOf" srcId="{A5C5BCA4-59B9-467D-9E2C-9440A75BC861}" destId="{2F384B49-FAE9-4B1B-9CD0-8800EA8FC037}" srcOrd="14" destOrd="0" presId="urn:microsoft.com/office/officeart/2005/8/layout/process5"/>
    <dgm:cxn modelId="{10FC0834-DB50-4B45-8A6F-7DA670696019}" type="presParOf" srcId="{A5C5BCA4-59B9-467D-9E2C-9440A75BC861}" destId="{4228AACA-4DA7-4126-A5E0-0E9DE0D9E111}" srcOrd="15" destOrd="0" presId="urn:microsoft.com/office/officeart/2005/8/layout/process5"/>
    <dgm:cxn modelId="{D719D2AD-210D-4D04-94C3-4A1643611C0E}" type="presParOf" srcId="{4228AACA-4DA7-4126-A5E0-0E9DE0D9E111}" destId="{42044CDA-BD06-4DDB-A074-2A329BA490BA}" srcOrd="0" destOrd="0" presId="urn:microsoft.com/office/officeart/2005/8/layout/process5"/>
    <dgm:cxn modelId="{4857D0CD-98E0-4040-B952-1108260104EB}" type="presParOf" srcId="{A5C5BCA4-59B9-467D-9E2C-9440A75BC861}" destId="{22C30495-677C-4F81-804D-7EA494C6F7B6}" srcOrd="1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7D768D7-D4B9-4488-8656-AE3D86C6CBAA}" type="doc">
      <dgm:prSet loTypeId="urn:microsoft.com/office/officeart/2005/8/layout/list1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483618BB-5944-40E8-93C5-5B1B70B9FDCE}">
      <dgm:prSet phldrT="[Tekst]" phldr="0"/>
      <dgm:spPr/>
      <dgm:t>
        <a:bodyPr/>
        <a:lstStyle/>
        <a:p>
          <a:pPr rtl="0"/>
          <a:r>
            <a:rPr lang="pl-PL" dirty="0">
              <a:solidFill>
                <a:schemeClr val="bg2"/>
              </a:solidFill>
              <a:latin typeface="Forte"/>
            </a:rPr>
            <a:t>GASTRO</a:t>
          </a:r>
        </a:p>
      </dgm:t>
    </dgm:pt>
    <dgm:pt modelId="{ABBDF7BB-93F1-477D-8B96-574EDE2934BA}" type="parTrans" cxnId="{2FE5271B-8577-40AB-BE25-AFA72FEDC908}">
      <dgm:prSet/>
      <dgm:spPr/>
      <dgm:t>
        <a:bodyPr/>
        <a:lstStyle/>
        <a:p>
          <a:endParaRPr lang="pl-PL"/>
        </a:p>
      </dgm:t>
    </dgm:pt>
    <dgm:pt modelId="{7D503EB1-6DB4-4080-B376-E3DF56906A7F}" type="sibTrans" cxnId="{2FE5271B-8577-40AB-BE25-AFA72FEDC908}">
      <dgm:prSet/>
      <dgm:spPr/>
      <dgm:t>
        <a:bodyPr/>
        <a:lstStyle/>
        <a:p>
          <a:endParaRPr lang="pl-PL"/>
        </a:p>
      </dgm:t>
    </dgm:pt>
    <dgm:pt modelId="{429F4559-27F7-4ED3-9966-47C393E60AC6}">
      <dgm:prSet phldrT="[Tekst]" phldr="0"/>
      <dgm:spPr/>
      <dgm:t>
        <a:bodyPr/>
        <a:lstStyle/>
        <a:p>
          <a:r>
            <a:rPr lang="pl-PL" dirty="0">
              <a:solidFill>
                <a:schemeClr val="bg2"/>
              </a:solidFill>
              <a:latin typeface="Forte"/>
            </a:rPr>
            <a:t>FOODSOFT</a:t>
          </a:r>
        </a:p>
      </dgm:t>
    </dgm:pt>
    <dgm:pt modelId="{D6662A7F-2BFB-4B9F-ADE6-F33A6B7951C0}" type="parTrans" cxnId="{5BF96B47-D86B-403D-9300-D10E45460438}">
      <dgm:prSet/>
      <dgm:spPr/>
      <dgm:t>
        <a:bodyPr/>
        <a:lstStyle/>
        <a:p>
          <a:endParaRPr lang="pl-PL"/>
        </a:p>
      </dgm:t>
    </dgm:pt>
    <dgm:pt modelId="{DB6049C4-5FAB-45E2-9987-F397882566B5}" type="sibTrans" cxnId="{5BF96B47-D86B-403D-9300-D10E45460438}">
      <dgm:prSet/>
      <dgm:spPr/>
      <dgm:t>
        <a:bodyPr/>
        <a:lstStyle/>
        <a:p>
          <a:endParaRPr lang="pl-PL"/>
        </a:p>
      </dgm:t>
    </dgm:pt>
    <dgm:pt modelId="{5A18F050-D6CA-4B18-80AF-1959C87F21E8}">
      <dgm:prSet phldrT="[Tekst]" phldr="0"/>
      <dgm:spPr/>
      <dgm:t>
        <a:bodyPr/>
        <a:lstStyle/>
        <a:p>
          <a:r>
            <a:rPr lang="pl-PL" dirty="0" err="1">
              <a:solidFill>
                <a:schemeClr val="bg2"/>
              </a:solidFill>
              <a:latin typeface="Forte"/>
            </a:rPr>
            <a:t>POSbistro</a:t>
          </a:r>
          <a:endParaRPr lang="pl-PL" dirty="0">
            <a:solidFill>
              <a:schemeClr val="bg2"/>
            </a:solidFill>
            <a:latin typeface="Forte"/>
          </a:endParaRPr>
        </a:p>
      </dgm:t>
    </dgm:pt>
    <dgm:pt modelId="{8E86E082-3281-4199-88C3-D124B3A0556F}" type="parTrans" cxnId="{4FC5C4AF-0005-4FE0-B805-7A3084177E77}">
      <dgm:prSet/>
      <dgm:spPr/>
      <dgm:t>
        <a:bodyPr/>
        <a:lstStyle/>
        <a:p>
          <a:endParaRPr lang="pl-PL"/>
        </a:p>
      </dgm:t>
    </dgm:pt>
    <dgm:pt modelId="{094DB338-B209-4A13-9D3D-E4D15F786993}" type="sibTrans" cxnId="{4FC5C4AF-0005-4FE0-B805-7A3084177E77}">
      <dgm:prSet/>
      <dgm:spPr/>
      <dgm:t>
        <a:bodyPr/>
        <a:lstStyle/>
        <a:p>
          <a:endParaRPr lang="pl-PL"/>
        </a:p>
      </dgm:t>
    </dgm:pt>
    <dgm:pt modelId="{0FD6AC3F-807E-41CD-8D74-8CB84F84D69D}">
      <dgm:prSet phldrT="[Tekst]" phldr="0"/>
      <dgm:spPr/>
      <dgm:t>
        <a:bodyPr/>
        <a:lstStyle/>
        <a:p>
          <a:r>
            <a:rPr lang="pl-PL" dirty="0">
              <a:solidFill>
                <a:schemeClr val="bg2"/>
              </a:solidFill>
              <a:latin typeface="Forte"/>
            </a:rPr>
            <a:t>2XSystem</a:t>
          </a:r>
        </a:p>
      </dgm:t>
    </dgm:pt>
    <dgm:pt modelId="{D464A618-4BB2-4D02-821A-773A0704104B}" type="parTrans" cxnId="{08F31681-FFAC-413C-BDA1-C7501EBE8E77}">
      <dgm:prSet/>
      <dgm:spPr/>
      <dgm:t>
        <a:bodyPr/>
        <a:lstStyle/>
        <a:p>
          <a:endParaRPr lang="pl-PL"/>
        </a:p>
      </dgm:t>
    </dgm:pt>
    <dgm:pt modelId="{9A4BA6A3-2389-46AF-A018-ABE45685A0D1}" type="sibTrans" cxnId="{08F31681-FFAC-413C-BDA1-C7501EBE8E77}">
      <dgm:prSet/>
      <dgm:spPr/>
      <dgm:t>
        <a:bodyPr/>
        <a:lstStyle/>
        <a:p>
          <a:endParaRPr lang="pl-PL"/>
        </a:p>
      </dgm:t>
    </dgm:pt>
    <dgm:pt modelId="{958B2EC7-DEE7-4BE0-8B00-D08223FECD58}">
      <dgm:prSet phldrT="[Tekst]" phldr="0"/>
      <dgm:spPr/>
      <dgm:t>
        <a:bodyPr/>
        <a:lstStyle/>
        <a:p>
          <a:r>
            <a:rPr lang="pl-PL" dirty="0">
              <a:solidFill>
                <a:schemeClr val="bg2"/>
              </a:solidFill>
              <a:latin typeface="Forte"/>
            </a:rPr>
            <a:t>4REST</a:t>
          </a:r>
        </a:p>
      </dgm:t>
    </dgm:pt>
    <dgm:pt modelId="{3FD1D407-C8D1-4FD6-AAC0-2703BBC78EF8}" type="parTrans" cxnId="{778353E2-121E-47E7-9045-9B7D4A5DA917}">
      <dgm:prSet/>
      <dgm:spPr/>
      <dgm:t>
        <a:bodyPr/>
        <a:lstStyle/>
        <a:p>
          <a:endParaRPr lang="pl-PL"/>
        </a:p>
      </dgm:t>
    </dgm:pt>
    <dgm:pt modelId="{1CEFA463-BFAE-4264-9B0D-08350580A521}" type="sibTrans" cxnId="{778353E2-121E-47E7-9045-9B7D4A5DA917}">
      <dgm:prSet/>
      <dgm:spPr/>
      <dgm:t>
        <a:bodyPr/>
        <a:lstStyle/>
        <a:p>
          <a:endParaRPr lang="pl-PL"/>
        </a:p>
      </dgm:t>
    </dgm:pt>
    <dgm:pt modelId="{EBD42A1B-CC22-4AB3-B9AE-83D16F18A8EB}">
      <dgm:prSet phldr="0"/>
      <dgm:spPr/>
      <dgm:t>
        <a:bodyPr/>
        <a:lstStyle/>
        <a:p>
          <a:pPr rtl="0"/>
          <a:r>
            <a:rPr lang="pl-PL" dirty="0">
              <a:solidFill>
                <a:schemeClr val="bg2"/>
              </a:solidFill>
              <a:latin typeface="Forte"/>
            </a:rPr>
            <a:t>SOGA</a:t>
          </a:r>
        </a:p>
      </dgm:t>
    </dgm:pt>
    <dgm:pt modelId="{F9F6DFDE-278E-4B9A-B8C4-9DE881756270}" type="parTrans" cxnId="{0E5B9A2D-5C84-43C0-ABF1-A22909DAAEAF}">
      <dgm:prSet/>
      <dgm:spPr/>
    </dgm:pt>
    <dgm:pt modelId="{90CFB6EF-A8FF-4E55-9807-43A0298730D7}" type="sibTrans" cxnId="{0E5B9A2D-5C84-43C0-ABF1-A22909DAAEAF}">
      <dgm:prSet/>
      <dgm:spPr/>
    </dgm:pt>
    <dgm:pt modelId="{4084736E-82F5-428F-B766-67A7F4FF844A}">
      <dgm:prSet phldr="0"/>
      <dgm:spPr/>
      <dgm:t>
        <a:bodyPr/>
        <a:lstStyle/>
        <a:p>
          <a:r>
            <a:rPr lang="pl-PL" dirty="0">
              <a:solidFill>
                <a:schemeClr val="bg2"/>
              </a:solidFill>
              <a:latin typeface="Forte"/>
            </a:rPr>
            <a:t>izzyRest</a:t>
          </a:r>
        </a:p>
      </dgm:t>
    </dgm:pt>
    <dgm:pt modelId="{A076334A-F36A-48B3-8B47-8E686780E43D}" type="parTrans" cxnId="{4B10D1BF-1807-46BC-8D06-6EFF04785CEA}">
      <dgm:prSet/>
      <dgm:spPr/>
    </dgm:pt>
    <dgm:pt modelId="{3FFBACAF-4EFB-4A0A-A03B-286EDAEA09E7}" type="sibTrans" cxnId="{4B10D1BF-1807-46BC-8D06-6EFF04785CEA}">
      <dgm:prSet/>
      <dgm:spPr/>
    </dgm:pt>
    <dgm:pt modelId="{CDAE28E1-630A-4AE2-9156-3D8F42D60DFA}" type="pres">
      <dgm:prSet presAssocID="{97D768D7-D4B9-4488-8656-AE3D86C6CBAA}" presName="linear" presStyleCnt="0">
        <dgm:presLayoutVars>
          <dgm:dir/>
          <dgm:animLvl val="lvl"/>
          <dgm:resizeHandles val="exact"/>
        </dgm:presLayoutVars>
      </dgm:prSet>
      <dgm:spPr/>
    </dgm:pt>
    <dgm:pt modelId="{4F2669DF-4ECF-47C1-8549-2BF9FDC105A5}" type="pres">
      <dgm:prSet presAssocID="{483618BB-5944-40E8-93C5-5B1B70B9FDCE}" presName="parentLin" presStyleCnt="0"/>
      <dgm:spPr/>
    </dgm:pt>
    <dgm:pt modelId="{432364A5-EDD7-4B88-A656-5B2FBE7D1A79}" type="pres">
      <dgm:prSet presAssocID="{483618BB-5944-40E8-93C5-5B1B70B9FDCE}" presName="parentLeftMargin" presStyleLbl="node1" presStyleIdx="0" presStyleCnt="7"/>
      <dgm:spPr/>
    </dgm:pt>
    <dgm:pt modelId="{5B4837C6-192F-460A-B1BD-8EF042BFE352}" type="pres">
      <dgm:prSet presAssocID="{483618BB-5944-40E8-93C5-5B1B70B9FDCE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05122D44-DDD7-4918-984F-1D3CA147219A}" type="pres">
      <dgm:prSet presAssocID="{483618BB-5944-40E8-93C5-5B1B70B9FDCE}" presName="negativeSpace" presStyleCnt="0"/>
      <dgm:spPr/>
    </dgm:pt>
    <dgm:pt modelId="{C28CEF35-E0FC-4D0B-BDA1-1671A1D7CE99}" type="pres">
      <dgm:prSet presAssocID="{483618BB-5944-40E8-93C5-5B1B70B9FDCE}" presName="childText" presStyleLbl="conFgAcc1" presStyleIdx="0" presStyleCnt="7">
        <dgm:presLayoutVars>
          <dgm:bulletEnabled val="1"/>
        </dgm:presLayoutVars>
      </dgm:prSet>
      <dgm:spPr/>
    </dgm:pt>
    <dgm:pt modelId="{66B0814B-38FB-4C98-BD3E-80522558212E}" type="pres">
      <dgm:prSet presAssocID="{7D503EB1-6DB4-4080-B376-E3DF56906A7F}" presName="spaceBetweenRectangles" presStyleCnt="0"/>
      <dgm:spPr/>
    </dgm:pt>
    <dgm:pt modelId="{929F75B2-CF8F-4079-A036-B1EA8BAEA016}" type="pres">
      <dgm:prSet presAssocID="{4084736E-82F5-428F-B766-67A7F4FF844A}" presName="parentLin" presStyleCnt="0"/>
      <dgm:spPr/>
    </dgm:pt>
    <dgm:pt modelId="{34214109-E5DA-4552-A64F-11F0779B97A1}" type="pres">
      <dgm:prSet presAssocID="{4084736E-82F5-428F-B766-67A7F4FF844A}" presName="parentLeftMargin" presStyleLbl="node1" presStyleIdx="0" presStyleCnt="7"/>
      <dgm:spPr/>
    </dgm:pt>
    <dgm:pt modelId="{E0088A73-DF71-471A-B505-81D47760B6CF}" type="pres">
      <dgm:prSet presAssocID="{4084736E-82F5-428F-B766-67A7F4FF844A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0E9C04AA-55B4-435E-B167-E2D55F69978B}" type="pres">
      <dgm:prSet presAssocID="{4084736E-82F5-428F-B766-67A7F4FF844A}" presName="negativeSpace" presStyleCnt="0"/>
      <dgm:spPr/>
    </dgm:pt>
    <dgm:pt modelId="{72214042-68F9-4A88-BBC4-4FFFBDCE201F}" type="pres">
      <dgm:prSet presAssocID="{4084736E-82F5-428F-B766-67A7F4FF844A}" presName="childText" presStyleLbl="conFgAcc1" presStyleIdx="1" presStyleCnt="7">
        <dgm:presLayoutVars>
          <dgm:bulletEnabled val="1"/>
        </dgm:presLayoutVars>
      </dgm:prSet>
      <dgm:spPr/>
    </dgm:pt>
    <dgm:pt modelId="{1721790F-0C7D-43AB-8352-3144F672EBA3}" type="pres">
      <dgm:prSet presAssocID="{3FFBACAF-4EFB-4A0A-A03B-286EDAEA09E7}" presName="spaceBetweenRectangles" presStyleCnt="0"/>
      <dgm:spPr/>
    </dgm:pt>
    <dgm:pt modelId="{E7218E55-D473-478A-832B-C06D238040E3}" type="pres">
      <dgm:prSet presAssocID="{EBD42A1B-CC22-4AB3-B9AE-83D16F18A8EB}" presName="parentLin" presStyleCnt="0"/>
      <dgm:spPr/>
    </dgm:pt>
    <dgm:pt modelId="{5DEF8F7A-4F92-4F86-A9ED-EFB8804F255A}" type="pres">
      <dgm:prSet presAssocID="{EBD42A1B-CC22-4AB3-B9AE-83D16F18A8EB}" presName="parentLeftMargin" presStyleLbl="node1" presStyleIdx="1" presStyleCnt="7"/>
      <dgm:spPr/>
    </dgm:pt>
    <dgm:pt modelId="{24AC282F-7444-43DD-8F74-D225CDF4DF85}" type="pres">
      <dgm:prSet presAssocID="{EBD42A1B-CC22-4AB3-B9AE-83D16F18A8EB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2AF74E02-D017-4596-AE02-27AEA91EF110}" type="pres">
      <dgm:prSet presAssocID="{EBD42A1B-CC22-4AB3-B9AE-83D16F18A8EB}" presName="negativeSpace" presStyleCnt="0"/>
      <dgm:spPr/>
    </dgm:pt>
    <dgm:pt modelId="{498C901F-78D4-4805-A443-AFF088AEC999}" type="pres">
      <dgm:prSet presAssocID="{EBD42A1B-CC22-4AB3-B9AE-83D16F18A8EB}" presName="childText" presStyleLbl="conFgAcc1" presStyleIdx="2" presStyleCnt="7">
        <dgm:presLayoutVars>
          <dgm:bulletEnabled val="1"/>
        </dgm:presLayoutVars>
      </dgm:prSet>
      <dgm:spPr/>
    </dgm:pt>
    <dgm:pt modelId="{E4878AAA-42EE-410F-BA73-3A196DB9A8A3}" type="pres">
      <dgm:prSet presAssocID="{90CFB6EF-A8FF-4E55-9807-43A0298730D7}" presName="spaceBetweenRectangles" presStyleCnt="0"/>
      <dgm:spPr/>
    </dgm:pt>
    <dgm:pt modelId="{35C873B6-64BC-4C5B-947D-CA55330F60DC}" type="pres">
      <dgm:prSet presAssocID="{429F4559-27F7-4ED3-9966-47C393E60AC6}" presName="parentLin" presStyleCnt="0"/>
      <dgm:spPr/>
    </dgm:pt>
    <dgm:pt modelId="{131054EE-567A-4765-8F64-94F58D6AF656}" type="pres">
      <dgm:prSet presAssocID="{429F4559-27F7-4ED3-9966-47C393E60AC6}" presName="parentLeftMargin" presStyleLbl="node1" presStyleIdx="2" presStyleCnt="7"/>
      <dgm:spPr/>
    </dgm:pt>
    <dgm:pt modelId="{F1AED619-FB7D-4D8D-BB0D-F56AE3002B6D}" type="pres">
      <dgm:prSet presAssocID="{429F4559-27F7-4ED3-9966-47C393E60AC6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721161AC-A0EA-4B1C-8990-8096AA6814A4}" type="pres">
      <dgm:prSet presAssocID="{429F4559-27F7-4ED3-9966-47C393E60AC6}" presName="negativeSpace" presStyleCnt="0"/>
      <dgm:spPr/>
    </dgm:pt>
    <dgm:pt modelId="{1206D161-CDD7-44E8-8211-8CBD660E926F}" type="pres">
      <dgm:prSet presAssocID="{429F4559-27F7-4ED3-9966-47C393E60AC6}" presName="childText" presStyleLbl="conFgAcc1" presStyleIdx="3" presStyleCnt="7">
        <dgm:presLayoutVars>
          <dgm:bulletEnabled val="1"/>
        </dgm:presLayoutVars>
      </dgm:prSet>
      <dgm:spPr/>
    </dgm:pt>
    <dgm:pt modelId="{99F2510D-1D06-4113-98B8-0B8E37355F05}" type="pres">
      <dgm:prSet presAssocID="{DB6049C4-5FAB-45E2-9987-F397882566B5}" presName="spaceBetweenRectangles" presStyleCnt="0"/>
      <dgm:spPr/>
    </dgm:pt>
    <dgm:pt modelId="{AF3DD349-85E8-47EF-9DD9-7D83085378A8}" type="pres">
      <dgm:prSet presAssocID="{5A18F050-D6CA-4B18-80AF-1959C87F21E8}" presName="parentLin" presStyleCnt="0"/>
      <dgm:spPr/>
    </dgm:pt>
    <dgm:pt modelId="{E6B2D685-2A77-4BE9-99BF-6F44688EEC4C}" type="pres">
      <dgm:prSet presAssocID="{5A18F050-D6CA-4B18-80AF-1959C87F21E8}" presName="parentLeftMargin" presStyleLbl="node1" presStyleIdx="3" presStyleCnt="7"/>
      <dgm:spPr/>
    </dgm:pt>
    <dgm:pt modelId="{4CEA953F-4E37-4679-9D01-001516D5650B}" type="pres">
      <dgm:prSet presAssocID="{5A18F050-D6CA-4B18-80AF-1959C87F21E8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5D739F1F-FAEE-42D1-9F59-0577AED42166}" type="pres">
      <dgm:prSet presAssocID="{5A18F050-D6CA-4B18-80AF-1959C87F21E8}" presName="negativeSpace" presStyleCnt="0"/>
      <dgm:spPr/>
    </dgm:pt>
    <dgm:pt modelId="{8210BDA7-FDB2-4E86-871E-84449A00B965}" type="pres">
      <dgm:prSet presAssocID="{5A18F050-D6CA-4B18-80AF-1959C87F21E8}" presName="childText" presStyleLbl="conFgAcc1" presStyleIdx="4" presStyleCnt="7">
        <dgm:presLayoutVars>
          <dgm:bulletEnabled val="1"/>
        </dgm:presLayoutVars>
      </dgm:prSet>
      <dgm:spPr/>
    </dgm:pt>
    <dgm:pt modelId="{0E75B577-8C1A-4B34-8359-F50418E3526F}" type="pres">
      <dgm:prSet presAssocID="{094DB338-B209-4A13-9D3D-E4D15F786993}" presName="spaceBetweenRectangles" presStyleCnt="0"/>
      <dgm:spPr/>
    </dgm:pt>
    <dgm:pt modelId="{19CABD9B-218F-47E1-A084-90A7EF65F865}" type="pres">
      <dgm:prSet presAssocID="{0FD6AC3F-807E-41CD-8D74-8CB84F84D69D}" presName="parentLin" presStyleCnt="0"/>
      <dgm:spPr/>
    </dgm:pt>
    <dgm:pt modelId="{0A739CBC-0423-49D0-9E5D-47EA38CB98C7}" type="pres">
      <dgm:prSet presAssocID="{0FD6AC3F-807E-41CD-8D74-8CB84F84D69D}" presName="parentLeftMargin" presStyleLbl="node1" presStyleIdx="4" presStyleCnt="7"/>
      <dgm:spPr/>
    </dgm:pt>
    <dgm:pt modelId="{DD5A6528-4B0C-4F6D-9494-AEB9E92F90E7}" type="pres">
      <dgm:prSet presAssocID="{0FD6AC3F-807E-41CD-8D74-8CB84F84D69D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327A5B3A-6E9E-4177-862C-1BEBE801BD9A}" type="pres">
      <dgm:prSet presAssocID="{0FD6AC3F-807E-41CD-8D74-8CB84F84D69D}" presName="negativeSpace" presStyleCnt="0"/>
      <dgm:spPr/>
    </dgm:pt>
    <dgm:pt modelId="{61DEB1F2-510C-405F-A850-620AF9E847F9}" type="pres">
      <dgm:prSet presAssocID="{0FD6AC3F-807E-41CD-8D74-8CB84F84D69D}" presName="childText" presStyleLbl="conFgAcc1" presStyleIdx="5" presStyleCnt="7">
        <dgm:presLayoutVars>
          <dgm:bulletEnabled val="1"/>
        </dgm:presLayoutVars>
      </dgm:prSet>
      <dgm:spPr/>
    </dgm:pt>
    <dgm:pt modelId="{870F4535-6DD7-462D-98F4-353401B1B1D4}" type="pres">
      <dgm:prSet presAssocID="{9A4BA6A3-2389-46AF-A018-ABE45685A0D1}" presName="spaceBetweenRectangles" presStyleCnt="0"/>
      <dgm:spPr/>
    </dgm:pt>
    <dgm:pt modelId="{654B6845-933F-44DB-B322-1080A9AE1919}" type="pres">
      <dgm:prSet presAssocID="{958B2EC7-DEE7-4BE0-8B00-D08223FECD58}" presName="parentLin" presStyleCnt="0"/>
      <dgm:spPr/>
    </dgm:pt>
    <dgm:pt modelId="{098B77ED-6347-4B67-A373-6155BAA22BDD}" type="pres">
      <dgm:prSet presAssocID="{958B2EC7-DEE7-4BE0-8B00-D08223FECD58}" presName="parentLeftMargin" presStyleLbl="node1" presStyleIdx="5" presStyleCnt="7"/>
      <dgm:spPr/>
    </dgm:pt>
    <dgm:pt modelId="{07F9A934-E88B-4090-B43F-BE08B87B7190}" type="pres">
      <dgm:prSet presAssocID="{958B2EC7-DEE7-4BE0-8B00-D08223FECD58}" presName="parentText" presStyleLbl="node1" presStyleIdx="6" presStyleCnt="7">
        <dgm:presLayoutVars>
          <dgm:chMax val="0"/>
          <dgm:bulletEnabled val="1"/>
        </dgm:presLayoutVars>
      </dgm:prSet>
      <dgm:spPr/>
    </dgm:pt>
    <dgm:pt modelId="{8F7725CC-548E-4F92-B7B1-F24379AA7612}" type="pres">
      <dgm:prSet presAssocID="{958B2EC7-DEE7-4BE0-8B00-D08223FECD58}" presName="negativeSpace" presStyleCnt="0"/>
      <dgm:spPr/>
    </dgm:pt>
    <dgm:pt modelId="{C03F26BD-F133-44FE-BA63-9596D71614F5}" type="pres">
      <dgm:prSet presAssocID="{958B2EC7-DEE7-4BE0-8B00-D08223FECD58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EAD0E90C-3648-434D-943F-32A63D4B7C7C}" type="presOf" srcId="{5A18F050-D6CA-4B18-80AF-1959C87F21E8}" destId="{E6B2D685-2A77-4BE9-99BF-6F44688EEC4C}" srcOrd="0" destOrd="0" presId="urn:microsoft.com/office/officeart/2005/8/layout/list1"/>
    <dgm:cxn modelId="{2FE5271B-8577-40AB-BE25-AFA72FEDC908}" srcId="{97D768D7-D4B9-4488-8656-AE3D86C6CBAA}" destId="{483618BB-5944-40E8-93C5-5B1B70B9FDCE}" srcOrd="0" destOrd="0" parTransId="{ABBDF7BB-93F1-477D-8B96-574EDE2934BA}" sibTransId="{7D503EB1-6DB4-4080-B376-E3DF56906A7F}"/>
    <dgm:cxn modelId="{71683828-12FB-4766-AF47-DB5F3027E99B}" type="presOf" srcId="{0FD6AC3F-807E-41CD-8D74-8CB84F84D69D}" destId="{0A739CBC-0423-49D0-9E5D-47EA38CB98C7}" srcOrd="0" destOrd="0" presId="urn:microsoft.com/office/officeart/2005/8/layout/list1"/>
    <dgm:cxn modelId="{6D55352A-37A5-457D-8AC2-4060E9ED0F52}" type="presOf" srcId="{958B2EC7-DEE7-4BE0-8B00-D08223FECD58}" destId="{07F9A934-E88B-4090-B43F-BE08B87B7190}" srcOrd="1" destOrd="0" presId="urn:microsoft.com/office/officeart/2005/8/layout/list1"/>
    <dgm:cxn modelId="{0E5B9A2D-5C84-43C0-ABF1-A22909DAAEAF}" srcId="{97D768D7-D4B9-4488-8656-AE3D86C6CBAA}" destId="{EBD42A1B-CC22-4AB3-B9AE-83D16F18A8EB}" srcOrd="2" destOrd="0" parTransId="{F9F6DFDE-278E-4B9A-B8C4-9DE881756270}" sibTransId="{90CFB6EF-A8FF-4E55-9807-43A0298730D7}"/>
    <dgm:cxn modelId="{999F213F-6713-4B39-8CE5-5122FC6F3340}" type="presOf" srcId="{483618BB-5944-40E8-93C5-5B1B70B9FDCE}" destId="{5B4837C6-192F-460A-B1BD-8EF042BFE352}" srcOrd="1" destOrd="0" presId="urn:microsoft.com/office/officeart/2005/8/layout/list1"/>
    <dgm:cxn modelId="{0BD9BF40-CA24-4A6A-B15D-54D45D29CFCD}" type="presOf" srcId="{EBD42A1B-CC22-4AB3-B9AE-83D16F18A8EB}" destId="{5DEF8F7A-4F92-4F86-A9ED-EFB8804F255A}" srcOrd="0" destOrd="0" presId="urn:microsoft.com/office/officeart/2005/8/layout/list1"/>
    <dgm:cxn modelId="{D89C9B5C-CB7B-4102-8A34-D7F38943171C}" type="presOf" srcId="{4084736E-82F5-428F-B766-67A7F4FF844A}" destId="{34214109-E5DA-4552-A64F-11F0779B97A1}" srcOrd="0" destOrd="0" presId="urn:microsoft.com/office/officeart/2005/8/layout/list1"/>
    <dgm:cxn modelId="{E30D3444-B7E8-4DAD-8343-2BA491F20261}" type="presOf" srcId="{429F4559-27F7-4ED3-9966-47C393E60AC6}" destId="{F1AED619-FB7D-4D8D-BB0D-F56AE3002B6D}" srcOrd="1" destOrd="0" presId="urn:microsoft.com/office/officeart/2005/8/layout/list1"/>
    <dgm:cxn modelId="{5BF96B47-D86B-403D-9300-D10E45460438}" srcId="{97D768D7-D4B9-4488-8656-AE3D86C6CBAA}" destId="{429F4559-27F7-4ED3-9966-47C393E60AC6}" srcOrd="3" destOrd="0" parTransId="{D6662A7F-2BFB-4B9F-ADE6-F33A6B7951C0}" sibTransId="{DB6049C4-5FAB-45E2-9987-F397882566B5}"/>
    <dgm:cxn modelId="{4B8AD24A-F917-48C7-95B7-4C63110DD543}" type="presOf" srcId="{5A18F050-D6CA-4B18-80AF-1959C87F21E8}" destId="{4CEA953F-4E37-4679-9D01-001516D5650B}" srcOrd="1" destOrd="0" presId="urn:microsoft.com/office/officeart/2005/8/layout/list1"/>
    <dgm:cxn modelId="{08F31681-FFAC-413C-BDA1-C7501EBE8E77}" srcId="{97D768D7-D4B9-4488-8656-AE3D86C6CBAA}" destId="{0FD6AC3F-807E-41CD-8D74-8CB84F84D69D}" srcOrd="5" destOrd="0" parTransId="{D464A618-4BB2-4D02-821A-773A0704104B}" sibTransId="{9A4BA6A3-2389-46AF-A018-ABE45685A0D1}"/>
    <dgm:cxn modelId="{9F66BB89-BD74-48D3-9D6F-EC04362486F0}" type="presOf" srcId="{97D768D7-D4B9-4488-8656-AE3D86C6CBAA}" destId="{CDAE28E1-630A-4AE2-9156-3D8F42D60DFA}" srcOrd="0" destOrd="0" presId="urn:microsoft.com/office/officeart/2005/8/layout/list1"/>
    <dgm:cxn modelId="{4FC5C4AF-0005-4FE0-B805-7A3084177E77}" srcId="{97D768D7-D4B9-4488-8656-AE3D86C6CBAA}" destId="{5A18F050-D6CA-4B18-80AF-1959C87F21E8}" srcOrd="4" destOrd="0" parTransId="{8E86E082-3281-4199-88C3-D124B3A0556F}" sibTransId="{094DB338-B209-4A13-9D3D-E4D15F786993}"/>
    <dgm:cxn modelId="{523BE2B9-EB21-4555-9961-021E6D169837}" type="presOf" srcId="{0FD6AC3F-807E-41CD-8D74-8CB84F84D69D}" destId="{DD5A6528-4B0C-4F6D-9494-AEB9E92F90E7}" srcOrd="1" destOrd="0" presId="urn:microsoft.com/office/officeart/2005/8/layout/list1"/>
    <dgm:cxn modelId="{6DC2F6B9-89CA-462D-9079-9E746902155B}" type="presOf" srcId="{958B2EC7-DEE7-4BE0-8B00-D08223FECD58}" destId="{098B77ED-6347-4B67-A373-6155BAA22BDD}" srcOrd="0" destOrd="0" presId="urn:microsoft.com/office/officeart/2005/8/layout/list1"/>
    <dgm:cxn modelId="{4B10D1BF-1807-46BC-8D06-6EFF04785CEA}" srcId="{97D768D7-D4B9-4488-8656-AE3D86C6CBAA}" destId="{4084736E-82F5-428F-B766-67A7F4FF844A}" srcOrd="1" destOrd="0" parTransId="{A076334A-F36A-48B3-8B47-8E686780E43D}" sibTransId="{3FFBACAF-4EFB-4A0A-A03B-286EDAEA09E7}"/>
    <dgm:cxn modelId="{18A204CA-60C9-4790-8270-38810FEECBA6}" type="presOf" srcId="{483618BB-5944-40E8-93C5-5B1B70B9FDCE}" destId="{432364A5-EDD7-4B88-A656-5B2FBE7D1A79}" srcOrd="0" destOrd="0" presId="urn:microsoft.com/office/officeart/2005/8/layout/list1"/>
    <dgm:cxn modelId="{B12602CC-68A6-4122-8B1C-14AC93CE3EB0}" type="presOf" srcId="{EBD42A1B-CC22-4AB3-B9AE-83D16F18A8EB}" destId="{24AC282F-7444-43DD-8F74-D225CDF4DF85}" srcOrd="1" destOrd="0" presId="urn:microsoft.com/office/officeart/2005/8/layout/list1"/>
    <dgm:cxn modelId="{778353E2-121E-47E7-9045-9B7D4A5DA917}" srcId="{97D768D7-D4B9-4488-8656-AE3D86C6CBAA}" destId="{958B2EC7-DEE7-4BE0-8B00-D08223FECD58}" srcOrd="6" destOrd="0" parTransId="{3FD1D407-C8D1-4FD6-AAC0-2703BBC78EF8}" sibTransId="{1CEFA463-BFAE-4264-9B0D-08350580A521}"/>
    <dgm:cxn modelId="{3F12F3EE-640E-4967-AE2A-EDDE42E6C662}" type="presOf" srcId="{4084736E-82F5-428F-B766-67A7F4FF844A}" destId="{E0088A73-DF71-471A-B505-81D47760B6CF}" srcOrd="1" destOrd="0" presId="urn:microsoft.com/office/officeart/2005/8/layout/list1"/>
    <dgm:cxn modelId="{7FD945FE-E72D-4CF5-A13B-AE6F117AD1B9}" type="presOf" srcId="{429F4559-27F7-4ED3-9966-47C393E60AC6}" destId="{131054EE-567A-4765-8F64-94F58D6AF656}" srcOrd="0" destOrd="0" presId="urn:microsoft.com/office/officeart/2005/8/layout/list1"/>
    <dgm:cxn modelId="{1572B7DF-7D10-44F6-83C2-FE023B11F32D}" type="presParOf" srcId="{CDAE28E1-630A-4AE2-9156-3D8F42D60DFA}" destId="{4F2669DF-4ECF-47C1-8549-2BF9FDC105A5}" srcOrd="0" destOrd="0" presId="urn:microsoft.com/office/officeart/2005/8/layout/list1"/>
    <dgm:cxn modelId="{DDABDD17-97E5-4470-BE31-96563C27D635}" type="presParOf" srcId="{4F2669DF-4ECF-47C1-8549-2BF9FDC105A5}" destId="{432364A5-EDD7-4B88-A656-5B2FBE7D1A79}" srcOrd="0" destOrd="0" presId="urn:microsoft.com/office/officeart/2005/8/layout/list1"/>
    <dgm:cxn modelId="{AA8E6FB4-421C-45C5-B342-EA5D2CBC7810}" type="presParOf" srcId="{4F2669DF-4ECF-47C1-8549-2BF9FDC105A5}" destId="{5B4837C6-192F-460A-B1BD-8EF042BFE352}" srcOrd="1" destOrd="0" presId="urn:microsoft.com/office/officeart/2005/8/layout/list1"/>
    <dgm:cxn modelId="{957F2E7D-EA65-4DE7-AC6F-A1F1418C8DD6}" type="presParOf" srcId="{CDAE28E1-630A-4AE2-9156-3D8F42D60DFA}" destId="{05122D44-DDD7-4918-984F-1D3CA147219A}" srcOrd="1" destOrd="0" presId="urn:microsoft.com/office/officeart/2005/8/layout/list1"/>
    <dgm:cxn modelId="{EF1C52A4-55CF-4B43-A85F-876212C4AA33}" type="presParOf" srcId="{CDAE28E1-630A-4AE2-9156-3D8F42D60DFA}" destId="{C28CEF35-E0FC-4D0B-BDA1-1671A1D7CE99}" srcOrd="2" destOrd="0" presId="urn:microsoft.com/office/officeart/2005/8/layout/list1"/>
    <dgm:cxn modelId="{F42BCE61-9083-478B-BB16-8DA17D4C955B}" type="presParOf" srcId="{CDAE28E1-630A-4AE2-9156-3D8F42D60DFA}" destId="{66B0814B-38FB-4C98-BD3E-80522558212E}" srcOrd="3" destOrd="0" presId="urn:microsoft.com/office/officeart/2005/8/layout/list1"/>
    <dgm:cxn modelId="{2B995C85-C576-4602-8759-837B3DF84C58}" type="presParOf" srcId="{CDAE28E1-630A-4AE2-9156-3D8F42D60DFA}" destId="{929F75B2-CF8F-4079-A036-B1EA8BAEA016}" srcOrd="4" destOrd="0" presId="urn:microsoft.com/office/officeart/2005/8/layout/list1"/>
    <dgm:cxn modelId="{C2E63EAE-1E33-498F-A424-DA49FCBB1D4E}" type="presParOf" srcId="{929F75B2-CF8F-4079-A036-B1EA8BAEA016}" destId="{34214109-E5DA-4552-A64F-11F0779B97A1}" srcOrd="0" destOrd="0" presId="urn:microsoft.com/office/officeart/2005/8/layout/list1"/>
    <dgm:cxn modelId="{3D6A01EC-1E9B-4978-BCC7-17ADA36F7182}" type="presParOf" srcId="{929F75B2-CF8F-4079-A036-B1EA8BAEA016}" destId="{E0088A73-DF71-471A-B505-81D47760B6CF}" srcOrd="1" destOrd="0" presId="urn:microsoft.com/office/officeart/2005/8/layout/list1"/>
    <dgm:cxn modelId="{6B85D69B-954D-4FA2-B44B-41B0621DE706}" type="presParOf" srcId="{CDAE28E1-630A-4AE2-9156-3D8F42D60DFA}" destId="{0E9C04AA-55B4-435E-B167-E2D55F69978B}" srcOrd="5" destOrd="0" presId="urn:microsoft.com/office/officeart/2005/8/layout/list1"/>
    <dgm:cxn modelId="{2556E11B-6A0F-4525-AAC4-C30C62D8E5F7}" type="presParOf" srcId="{CDAE28E1-630A-4AE2-9156-3D8F42D60DFA}" destId="{72214042-68F9-4A88-BBC4-4FFFBDCE201F}" srcOrd="6" destOrd="0" presId="urn:microsoft.com/office/officeart/2005/8/layout/list1"/>
    <dgm:cxn modelId="{7378944D-E783-4841-A1CA-7C2E562538AD}" type="presParOf" srcId="{CDAE28E1-630A-4AE2-9156-3D8F42D60DFA}" destId="{1721790F-0C7D-43AB-8352-3144F672EBA3}" srcOrd="7" destOrd="0" presId="urn:microsoft.com/office/officeart/2005/8/layout/list1"/>
    <dgm:cxn modelId="{59765206-93CE-4119-8DC7-E8AFBCA111C2}" type="presParOf" srcId="{CDAE28E1-630A-4AE2-9156-3D8F42D60DFA}" destId="{E7218E55-D473-478A-832B-C06D238040E3}" srcOrd="8" destOrd="0" presId="urn:microsoft.com/office/officeart/2005/8/layout/list1"/>
    <dgm:cxn modelId="{80D00FCF-4C98-4336-90CA-E832C55FC63D}" type="presParOf" srcId="{E7218E55-D473-478A-832B-C06D238040E3}" destId="{5DEF8F7A-4F92-4F86-A9ED-EFB8804F255A}" srcOrd="0" destOrd="0" presId="urn:microsoft.com/office/officeart/2005/8/layout/list1"/>
    <dgm:cxn modelId="{8FF9D317-2D76-4E5A-A69C-1AA8E8E85984}" type="presParOf" srcId="{E7218E55-D473-478A-832B-C06D238040E3}" destId="{24AC282F-7444-43DD-8F74-D225CDF4DF85}" srcOrd="1" destOrd="0" presId="urn:microsoft.com/office/officeart/2005/8/layout/list1"/>
    <dgm:cxn modelId="{C9484BE3-9A66-4607-88FA-C0585F5A6CD0}" type="presParOf" srcId="{CDAE28E1-630A-4AE2-9156-3D8F42D60DFA}" destId="{2AF74E02-D017-4596-AE02-27AEA91EF110}" srcOrd="9" destOrd="0" presId="urn:microsoft.com/office/officeart/2005/8/layout/list1"/>
    <dgm:cxn modelId="{6675ED8F-EDF1-4738-A87D-89609AB6E5A1}" type="presParOf" srcId="{CDAE28E1-630A-4AE2-9156-3D8F42D60DFA}" destId="{498C901F-78D4-4805-A443-AFF088AEC999}" srcOrd="10" destOrd="0" presId="urn:microsoft.com/office/officeart/2005/8/layout/list1"/>
    <dgm:cxn modelId="{42F57A70-95E4-4FED-B1A7-17B7E1EFE6A2}" type="presParOf" srcId="{CDAE28E1-630A-4AE2-9156-3D8F42D60DFA}" destId="{E4878AAA-42EE-410F-BA73-3A196DB9A8A3}" srcOrd="11" destOrd="0" presId="urn:microsoft.com/office/officeart/2005/8/layout/list1"/>
    <dgm:cxn modelId="{A198B94E-B4B0-45C9-9D0D-82FD55BB2E9F}" type="presParOf" srcId="{CDAE28E1-630A-4AE2-9156-3D8F42D60DFA}" destId="{35C873B6-64BC-4C5B-947D-CA55330F60DC}" srcOrd="12" destOrd="0" presId="urn:microsoft.com/office/officeart/2005/8/layout/list1"/>
    <dgm:cxn modelId="{9AB95427-E3C9-4AEF-9111-605E83B84CDF}" type="presParOf" srcId="{35C873B6-64BC-4C5B-947D-CA55330F60DC}" destId="{131054EE-567A-4765-8F64-94F58D6AF656}" srcOrd="0" destOrd="0" presId="urn:microsoft.com/office/officeart/2005/8/layout/list1"/>
    <dgm:cxn modelId="{AE42BB81-B63D-4615-B9D5-606E4116F99F}" type="presParOf" srcId="{35C873B6-64BC-4C5B-947D-CA55330F60DC}" destId="{F1AED619-FB7D-4D8D-BB0D-F56AE3002B6D}" srcOrd="1" destOrd="0" presId="urn:microsoft.com/office/officeart/2005/8/layout/list1"/>
    <dgm:cxn modelId="{2DA06564-672D-47B9-A58D-0D51D23D3769}" type="presParOf" srcId="{CDAE28E1-630A-4AE2-9156-3D8F42D60DFA}" destId="{721161AC-A0EA-4B1C-8990-8096AA6814A4}" srcOrd="13" destOrd="0" presId="urn:microsoft.com/office/officeart/2005/8/layout/list1"/>
    <dgm:cxn modelId="{0774C3EA-24D9-47E5-A587-94CFBF96AC5E}" type="presParOf" srcId="{CDAE28E1-630A-4AE2-9156-3D8F42D60DFA}" destId="{1206D161-CDD7-44E8-8211-8CBD660E926F}" srcOrd="14" destOrd="0" presId="urn:microsoft.com/office/officeart/2005/8/layout/list1"/>
    <dgm:cxn modelId="{7F980575-B930-422C-886D-250087022E63}" type="presParOf" srcId="{CDAE28E1-630A-4AE2-9156-3D8F42D60DFA}" destId="{99F2510D-1D06-4113-98B8-0B8E37355F05}" srcOrd="15" destOrd="0" presId="urn:microsoft.com/office/officeart/2005/8/layout/list1"/>
    <dgm:cxn modelId="{1E48F6CE-A85D-46AB-8DB0-EB82E128DD16}" type="presParOf" srcId="{CDAE28E1-630A-4AE2-9156-3D8F42D60DFA}" destId="{AF3DD349-85E8-47EF-9DD9-7D83085378A8}" srcOrd="16" destOrd="0" presId="urn:microsoft.com/office/officeart/2005/8/layout/list1"/>
    <dgm:cxn modelId="{AB0D7340-802E-4EBA-BBF5-FDFA558016B7}" type="presParOf" srcId="{AF3DD349-85E8-47EF-9DD9-7D83085378A8}" destId="{E6B2D685-2A77-4BE9-99BF-6F44688EEC4C}" srcOrd="0" destOrd="0" presId="urn:microsoft.com/office/officeart/2005/8/layout/list1"/>
    <dgm:cxn modelId="{524811D3-E33D-46C5-AB94-98FDDAB982D3}" type="presParOf" srcId="{AF3DD349-85E8-47EF-9DD9-7D83085378A8}" destId="{4CEA953F-4E37-4679-9D01-001516D5650B}" srcOrd="1" destOrd="0" presId="urn:microsoft.com/office/officeart/2005/8/layout/list1"/>
    <dgm:cxn modelId="{7EA945A5-EFA2-4AF0-94AA-355797C24E20}" type="presParOf" srcId="{CDAE28E1-630A-4AE2-9156-3D8F42D60DFA}" destId="{5D739F1F-FAEE-42D1-9F59-0577AED42166}" srcOrd="17" destOrd="0" presId="urn:microsoft.com/office/officeart/2005/8/layout/list1"/>
    <dgm:cxn modelId="{D8FF9685-7C74-47A5-8E10-FF3C2EC701C5}" type="presParOf" srcId="{CDAE28E1-630A-4AE2-9156-3D8F42D60DFA}" destId="{8210BDA7-FDB2-4E86-871E-84449A00B965}" srcOrd="18" destOrd="0" presId="urn:microsoft.com/office/officeart/2005/8/layout/list1"/>
    <dgm:cxn modelId="{FA72AE7D-63D5-4BA2-BAA7-1AB9C35AA7F8}" type="presParOf" srcId="{CDAE28E1-630A-4AE2-9156-3D8F42D60DFA}" destId="{0E75B577-8C1A-4B34-8359-F50418E3526F}" srcOrd="19" destOrd="0" presId="urn:microsoft.com/office/officeart/2005/8/layout/list1"/>
    <dgm:cxn modelId="{3CA3F8EA-B82F-4C71-8D37-E51E1EEFE3DE}" type="presParOf" srcId="{CDAE28E1-630A-4AE2-9156-3D8F42D60DFA}" destId="{19CABD9B-218F-47E1-A084-90A7EF65F865}" srcOrd="20" destOrd="0" presId="urn:microsoft.com/office/officeart/2005/8/layout/list1"/>
    <dgm:cxn modelId="{CEE2B9E9-6AC4-41D3-87D8-BC7D28781CB5}" type="presParOf" srcId="{19CABD9B-218F-47E1-A084-90A7EF65F865}" destId="{0A739CBC-0423-49D0-9E5D-47EA38CB98C7}" srcOrd="0" destOrd="0" presId="urn:microsoft.com/office/officeart/2005/8/layout/list1"/>
    <dgm:cxn modelId="{5680FA6D-CB29-4AAE-A3F5-8EE04E786AEA}" type="presParOf" srcId="{19CABD9B-218F-47E1-A084-90A7EF65F865}" destId="{DD5A6528-4B0C-4F6D-9494-AEB9E92F90E7}" srcOrd="1" destOrd="0" presId="urn:microsoft.com/office/officeart/2005/8/layout/list1"/>
    <dgm:cxn modelId="{3E0A2528-91EE-4959-BC7C-9410675ED735}" type="presParOf" srcId="{CDAE28E1-630A-4AE2-9156-3D8F42D60DFA}" destId="{327A5B3A-6E9E-4177-862C-1BEBE801BD9A}" srcOrd="21" destOrd="0" presId="urn:microsoft.com/office/officeart/2005/8/layout/list1"/>
    <dgm:cxn modelId="{A738FA8C-8AA4-4846-BA97-5AC77CF00CA3}" type="presParOf" srcId="{CDAE28E1-630A-4AE2-9156-3D8F42D60DFA}" destId="{61DEB1F2-510C-405F-A850-620AF9E847F9}" srcOrd="22" destOrd="0" presId="urn:microsoft.com/office/officeart/2005/8/layout/list1"/>
    <dgm:cxn modelId="{93EEEF03-8C3C-4E35-AF52-6EC6C2C2FBE7}" type="presParOf" srcId="{CDAE28E1-630A-4AE2-9156-3D8F42D60DFA}" destId="{870F4535-6DD7-462D-98F4-353401B1B1D4}" srcOrd="23" destOrd="0" presId="urn:microsoft.com/office/officeart/2005/8/layout/list1"/>
    <dgm:cxn modelId="{C81B9884-F43C-4301-AFBC-0DCD24EE75D8}" type="presParOf" srcId="{CDAE28E1-630A-4AE2-9156-3D8F42D60DFA}" destId="{654B6845-933F-44DB-B322-1080A9AE1919}" srcOrd="24" destOrd="0" presId="urn:microsoft.com/office/officeart/2005/8/layout/list1"/>
    <dgm:cxn modelId="{A85A9AB2-022D-4B6A-8BBF-7430215EE0AD}" type="presParOf" srcId="{654B6845-933F-44DB-B322-1080A9AE1919}" destId="{098B77ED-6347-4B67-A373-6155BAA22BDD}" srcOrd="0" destOrd="0" presId="urn:microsoft.com/office/officeart/2005/8/layout/list1"/>
    <dgm:cxn modelId="{E29D178A-B2C3-40C3-A7B6-C1C024CA2622}" type="presParOf" srcId="{654B6845-933F-44DB-B322-1080A9AE1919}" destId="{07F9A934-E88B-4090-B43F-BE08B87B7190}" srcOrd="1" destOrd="0" presId="urn:microsoft.com/office/officeart/2005/8/layout/list1"/>
    <dgm:cxn modelId="{D58B0813-3CE3-45FD-B22D-141D64BC2EC5}" type="presParOf" srcId="{CDAE28E1-630A-4AE2-9156-3D8F42D60DFA}" destId="{8F7725CC-548E-4F92-B7B1-F24379AA7612}" srcOrd="25" destOrd="0" presId="urn:microsoft.com/office/officeart/2005/8/layout/list1"/>
    <dgm:cxn modelId="{DF9E57E0-9D16-482D-922A-ABEA6D0A85E6}" type="presParOf" srcId="{CDAE28E1-630A-4AE2-9156-3D8F42D60DFA}" destId="{C03F26BD-F133-44FE-BA63-9596D71614F5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AB9DCFE-CBF0-4A80-9D9E-299B22E0D114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BC323D25-17E3-4BAE-8373-BE13DC176422}">
      <dgm:prSet phldrT="[Tekst]" phldr="0"/>
      <dgm:spPr/>
      <dgm:t>
        <a:bodyPr/>
        <a:lstStyle/>
        <a:p>
          <a:pPr rtl="0"/>
          <a:r>
            <a:rPr lang="pl-PL" dirty="0" err="1">
              <a:solidFill>
                <a:schemeClr val="bg2"/>
              </a:solidFill>
              <a:latin typeface="Forte"/>
            </a:rPr>
            <a:t>POStar</a:t>
          </a:r>
          <a:r>
            <a:rPr lang="pl-PL" dirty="0">
              <a:solidFill>
                <a:schemeClr val="bg2"/>
              </a:solidFill>
              <a:latin typeface="Forte"/>
            </a:rPr>
            <a:t> Mobile</a:t>
          </a:r>
        </a:p>
      </dgm:t>
    </dgm:pt>
    <dgm:pt modelId="{CC697A1D-2FE2-4506-8027-226A175C6AC1}" type="parTrans" cxnId="{AAF35A94-7133-4761-8538-EEB3121FEA6E}">
      <dgm:prSet/>
      <dgm:spPr/>
      <dgm:t>
        <a:bodyPr/>
        <a:lstStyle/>
        <a:p>
          <a:endParaRPr lang="pl-PL"/>
        </a:p>
      </dgm:t>
    </dgm:pt>
    <dgm:pt modelId="{E8073F0A-7F85-4DAB-83C0-5C63F46B3AE6}" type="sibTrans" cxnId="{AAF35A94-7133-4761-8538-EEB3121FEA6E}">
      <dgm:prSet/>
      <dgm:spPr/>
      <dgm:t>
        <a:bodyPr/>
        <a:lstStyle/>
        <a:p>
          <a:endParaRPr lang="pl-PL"/>
        </a:p>
      </dgm:t>
    </dgm:pt>
    <dgm:pt modelId="{4FB83B1E-C886-4760-AD15-5850BE98F91F}">
      <dgm:prSet phldrT="[Tekst]" phldr="0"/>
      <dgm:spPr/>
      <dgm:t>
        <a:bodyPr/>
        <a:lstStyle/>
        <a:p>
          <a:pPr rtl="0"/>
          <a:r>
            <a:rPr lang="pl-PL" dirty="0">
              <a:solidFill>
                <a:schemeClr val="bg2"/>
              </a:solidFill>
              <a:latin typeface="Forte"/>
            </a:rPr>
            <a:t>S4H MOBILE POS</a:t>
          </a:r>
        </a:p>
      </dgm:t>
    </dgm:pt>
    <dgm:pt modelId="{98E65978-0018-46E1-87BD-0134016F83EE}" type="parTrans" cxnId="{7540F35B-C0AA-48EE-8710-EBE368F24EFC}">
      <dgm:prSet/>
      <dgm:spPr/>
      <dgm:t>
        <a:bodyPr/>
        <a:lstStyle/>
        <a:p>
          <a:endParaRPr lang="pl-PL"/>
        </a:p>
      </dgm:t>
    </dgm:pt>
    <dgm:pt modelId="{C3168198-87B9-49F6-975A-D6E9B9F7D3A0}" type="sibTrans" cxnId="{7540F35B-C0AA-48EE-8710-EBE368F24EFC}">
      <dgm:prSet/>
      <dgm:spPr/>
      <dgm:t>
        <a:bodyPr/>
        <a:lstStyle/>
        <a:p>
          <a:endParaRPr lang="pl-PL"/>
        </a:p>
      </dgm:t>
    </dgm:pt>
    <dgm:pt modelId="{C875EC5E-A225-43E9-8F00-67CB438CE4D0}">
      <dgm:prSet phldrT="[Tekst]" phldr="0"/>
      <dgm:spPr/>
      <dgm:t>
        <a:bodyPr/>
        <a:lstStyle/>
        <a:p>
          <a:r>
            <a:rPr lang="pl-PL" dirty="0" err="1">
              <a:solidFill>
                <a:schemeClr val="bg2"/>
              </a:solidFill>
              <a:latin typeface="Forte"/>
            </a:rPr>
            <a:t>Ristorio</a:t>
          </a:r>
          <a:endParaRPr lang="pl-PL" dirty="0">
            <a:solidFill>
              <a:schemeClr val="bg2"/>
            </a:solidFill>
            <a:latin typeface="Forte"/>
          </a:endParaRPr>
        </a:p>
      </dgm:t>
    </dgm:pt>
    <dgm:pt modelId="{A064BAD5-59E5-4059-B1DD-3F35D0A2A902}" type="parTrans" cxnId="{5A2EF2B4-B8B8-4FBA-B668-15A92E9CADA7}">
      <dgm:prSet/>
      <dgm:spPr/>
      <dgm:t>
        <a:bodyPr/>
        <a:lstStyle/>
        <a:p>
          <a:endParaRPr lang="pl-PL"/>
        </a:p>
      </dgm:t>
    </dgm:pt>
    <dgm:pt modelId="{800EAC4E-1290-4C04-8010-A05DD4CCBF70}" type="sibTrans" cxnId="{5A2EF2B4-B8B8-4FBA-B668-15A92E9CADA7}">
      <dgm:prSet/>
      <dgm:spPr/>
      <dgm:t>
        <a:bodyPr/>
        <a:lstStyle/>
        <a:p>
          <a:endParaRPr lang="pl-PL"/>
        </a:p>
      </dgm:t>
    </dgm:pt>
    <dgm:pt modelId="{18382276-EE8E-4142-B7EE-B36EFBE9C9A3}">
      <dgm:prSet phldrT="[Tekst]" phldr="0"/>
      <dgm:spPr/>
      <dgm:t>
        <a:bodyPr/>
        <a:lstStyle/>
        <a:p>
          <a:pPr rtl="0"/>
          <a:r>
            <a:rPr lang="pl-PL" dirty="0" err="1">
              <a:solidFill>
                <a:schemeClr val="bg2"/>
              </a:solidFill>
              <a:latin typeface="Forte"/>
            </a:rPr>
            <a:t>Loyverse</a:t>
          </a:r>
          <a:r>
            <a:rPr lang="pl-PL" dirty="0">
              <a:solidFill>
                <a:schemeClr val="bg2"/>
              </a:solidFill>
              <a:latin typeface="Forte"/>
            </a:rPr>
            <a:t> System POS</a:t>
          </a:r>
        </a:p>
      </dgm:t>
    </dgm:pt>
    <dgm:pt modelId="{CD1D3A17-CF57-4B17-8BEE-1A731189F095}" type="parTrans" cxnId="{F7873549-1AC4-4F2C-A194-91256A617D08}">
      <dgm:prSet/>
      <dgm:spPr/>
      <dgm:t>
        <a:bodyPr/>
        <a:lstStyle/>
        <a:p>
          <a:endParaRPr lang="pl-PL"/>
        </a:p>
      </dgm:t>
    </dgm:pt>
    <dgm:pt modelId="{2A4ADD86-B232-476F-8691-AB562D2E29CF}" type="sibTrans" cxnId="{F7873549-1AC4-4F2C-A194-91256A617D08}">
      <dgm:prSet/>
      <dgm:spPr/>
      <dgm:t>
        <a:bodyPr/>
        <a:lstStyle/>
        <a:p>
          <a:endParaRPr lang="pl-PL"/>
        </a:p>
      </dgm:t>
    </dgm:pt>
    <dgm:pt modelId="{D7A57B5E-5D17-49E1-9F7D-CBA31AA1059F}">
      <dgm:prSet phldrT="[Tekst]" phldr="0"/>
      <dgm:spPr/>
      <dgm:t>
        <a:bodyPr/>
        <a:lstStyle/>
        <a:p>
          <a:pPr rtl="0"/>
          <a:r>
            <a:rPr lang="pl-PL" dirty="0">
              <a:solidFill>
                <a:schemeClr val="bg2"/>
              </a:solidFill>
              <a:latin typeface="Forte"/>
            </a:rPr>
            <a:t>ABS POS</a:t>
          </a:r>
        </a:p>
      </dgm:t>
    </dgm:pt>
    <dgm:pt modelId="{986665A8-6E1E-4AA7-9B73-652E5F8A3575}" type="parTrans" cxnId="{61084EAB-A55E-4BD6-8625-D33F0988300A}">
      <dgm:prSet/>
      <dgm:spPr/>
      <dgm:t>
        <a:bodyPr/>
        <a:lstStyle/>
        <a:p>
          <a:endParaRPr lang="pl-PL"/>
        </a:p>
      </dgm:t>
    </dgm:pt>
    <dgm:pt modelId="{2C0ABD29-6181-4C44-B7D3-05B15F2435E0}" type="sibTrans" cxnId="{61084EAB-A55E-4BD6-8625-D33F0988300A}">
      <dgm:prSet/>
      <dgm:spPr/>
      <dgm:t>
        <a:bodyPr/>
        <a:lstStyle/>
        <a:p>
          <a:endParaRPr lang="pl-PL"/>
        </a:p>
      </dgm:t>
    </dgm:pt>
    <dgm:pt modelId="{9D95367F-2802-4393-9ED3-3E4673773008}" type="pres">
      <dgm:prSet presAssocID="{CAB9DCFE-CBF0-4A80-9D9E-299B22E0D114}" presName="cycle" presStyleCnt="0">
        <dgm:presLayoutVars>
          <dgm:dir/>
          <dgm:resizeHandles val="exact"/>
        </dgm:presLayoutVars>
      </dgm:prSet>
      <dgm:spPr/>
    </dgm:pt>
    <dgm:pt modelId="{A0E1F8EE-2FE1-4EE5-AEDF-B189613A4644}" type="pres">
      <dgm:prSet presAssocID="{BC323D25-17E3-4BAE-8373-BE13DC176422}" presName="node" presStyleLbl="node1" presStyleIdx="0" presStyleCnt="5">
        <dgm:presLayoutVars>
          <dgm:bulletEnabled val="1"/>
        </dgm:presLayoutVars>
      </dgm:prSet>
      <dgm:spPr/>
    </dgm:pt>
    <dgm:pt modelId="{57F97898-5DB8-41CD-B59A-5A199A2EBAB6}" type="pres">
      <dgm:prSet presAssocID="{E8073F0A-7F85-4DAB-83C0-5C63F46B3AE6}" presName="sibTrans" presStyleLbl="sibTrans2D1" presStyleIdx="0" presStyleCnt="5"/>
      <dgm:spPr/>
    </dgm:pt>
    <dgm:pt modelId="{ECD7C86D-786D-4200-9085-E9D73DB8E902}" type="pres">
      <dgm:prSet presAssocID="{E8073F0A-7F85-4DAB-83C0-5C63F46B3AE6}" presName="connectorText" presStyleLbl="sibTrans2D1" presStyleIdx="0" presStyleCnt="5"/>
      <dgm:spPr/>
    </dgm:pt>
    <dgm:pt modelId="{D5F8FCBB-5111-4844-B96A-E66B46B9CA3F}" type="pres">
      <dgm:prSet presAssocID="{4FB83B1E-C886-4760-AD15-5850BE98F91F}" presName="node" presStyleLbl="node1" presStyleIdx="1" presStyleCnt="5">
        <dgm:presLayoutVars>
          <dgm:bulletEnabled val="1"/>
        </dgm:presLayoutVars>
      </dgm:prSet>
      <dgm:spPr/>
    </dgm:pt>
    <dgm:pt modelId="{ADEE68F9-86FD-42B5-B1C3-485ECB7B83FD}" type="pres">
      <dgm:prSet presAssocID="{C3168198-87B9-49F6-975A-D6E9B9F7D3A0}" presName="sibTrans" presStyleLbl="sibTrans2D1" presStyleIdx="1" presStyleCnt="5"/>
      <dgm:spPr/>
    </dgm:pt>
    <dgm:pt modelId="{6C6A5CB2-B3F1-45F3-8242-0C345978BD64}" type="pres">
      <dgm:prSet presAssocID="{C3168198-87B9-49F6-975A-D6E9B9F7D3A0}" presName="connectorText" presStyleLbl="sibTrans2D1" presStyleIdx="1" presStyleCnt="5"/>
      <dgm:spPr/>
    </dgm:pt>
    <dgm:pt modelId="{D99D00B7-0DCD-4486-B2DF-40A30B77977B}" type="pres">
      <dgm:prSet presAssocID="{C875EC5E-A225-43E9-8F00-67CB438CE4D0}" presName="node" presStyleLbl="node1" presStyleIdx="2" presStyleCnt="5">
        <dgm:presLayoutVars>
          <dgm:bulletEnabled val="1"/>
        </dgm:presLayoutVars>
      </dgm:prSet>
      <dgm:spPr/>
    </dgm:pt>
    <dgm:pt modelId="{B073D743-F06B-4B39-9178-2FEA33A5C4C7}" type="pres">
      <dgm:prSet presAssocID="{800EAC4E-1290-4C04-8010-A05DD4CCBF70}" presName="sibTrans" presStyleLbl="sibTrans2D1" presStyleIdx="2" presStyleCnt="5"/>
      <dgm:spPr/>
    </dgm:pt>
    <dgm:pt modelId="{D0F778F5-A8A3-4BBB-B738-191B03FBC6F4}" type="pres">
      <dgm:prSet presAssocID="{800EAC4E-1290-4C04-8010-A05DD4CCBF70}" presName="connectorText" presStyleLbl="sibTrans2D1" presStyleIdx="2" presStyleCnt="5"/>
      <dgm:spPr/>
    </dgm:pt>
    <dgm:pt modelId="{302053BD-B852-474A-981A-E665171E8530}" type="pres">
      <dgm:prSet presAssocID="{18382276-EE8E-4142-B7EE-B36EFBE9C9A3}" presName="node" presStyleLbl="node1" presStyleIdx="3" presStyleCnt="5">
        <dgm:presLayoutVars>
          <dgm:bulletEnabled val="1"/>
        </dgm:presLayoutVars>
      </dgm:prSet>
      <dgm:spPr/>
    </dgm:pt>
    <dgm:pt modelId="{BC74EEFA-28A2-4C18-9EB0-9B6DFEFB155B}" type="pres">
      <dgm:prSet presAssocID="{2A4ADD86-B232-476F-8691-AB562D2E29CF}" presName="sibTrans" presStyleLbl="sibTrans2D1" presStyleIdx="3" presStyleCnt="5"/>
      <dgm:spPr/>
    </dgm:pt>
    <dgm:pt modelId="{53C167C2-5259-4AD8-9AFA-674514D9766D}" type="pres">
      <dgm:prSet presAssocID="{2A4ADD86-B232-476F-8691-AB562D2E29CF}" presName="connectorText" presStyleLbl="sibTrans2D1" presStyleIdx="3" presStyleCnt="5"/>
      <dgm:spPr/>
    </dgm:pt>
    <dgm:pt modelId="{21F97840-1D58-4317-BFD6-97427EDD8482}" type="pres">
      <dgm:prSet presAssocID="{D7A57B5E-5D17-49E1-9F7D-CBA31AA1059F}" presName="node" presStyleLbl="node1" presStyleIdx="4" presStyleCnt="5">
        <dgm:presLayoutVars>
          <dgm:bulletEnabled val="1"/>
        </dgm:presLayoutVars>
      </dgm:prSet>
      <dgm:spPr/>
    </dgm:pt>
    <dgm:pt modelId="{AC70F64A-C7F5-4A58-8902-453A37B4CA5A}" type="pres">
      <dgm:prSet presAssocID="{2C0ABD29-6181-4C44-B7D3-05B15F2435E0}" presName="sibTrans" presStyleLbl="sibTrans2D1" presStyleIdx="4" presStyleCnt="5"/>
      <dgm:spPr/>
    </dgm:pt>
    <dgm:pt modelId="{11EA1C9F-BBA5-4DD5-9DEB-E161E0C027B9}" type="pres">
      <dgm:prSet presAssocID="{2C0ABD29-6181-4C44-B7D3-05B15F2435E0}" presName="connectorText" presStyleLbl="sibTrans2D1" presStyleIdx="4" presStyleCnt="5"/>
      <dgm:spPr/>
    </dgm:pt>
  </dgm:ptLst>
  <dgm:cxnLst>
    <dgm:cxn modelId="{C48A4407-3581-406A-98D9-E6AFB2F2CD95}" type="presOf" srcId="{800EAC4E-1290-4C04-8010-A05DD4CCBF70}" destId="{B073D743-F06B-4B39-9178-2FEA33A5C4C7}" srcOrd="0" destOrd="0" presId="urn:microsoft.com/office/officeart/2005/8/layout/cycle2"/>
    <dgm:cxn modelId="{D3499508-15F6-4696-A9AA-ED82B5CBD57B}" type="presOf" srcId="{CAB9DCFE-CBF0-4A80-9D9E-299B22E0D114}" destId="{9D95367F-2802-4393-9ED3-3E4673773008}" srcOrd="0" destOrd="0" presId="urn:microsoft.com/office/officeart/2005/8/layout/cycle2"/>
    <dgm:cxn modelId="{A38C8A13-053B-4B8F-8DA9-8F080E80B54A}" type="presOf" srcId="{C875EC5E-A225-43E9-8F00-67CB438CE4D0}" destId="{D99D00B7-0DCD-4486-B2DF-40A30B77977B}" srcOrd="0" destOrd="0" presId="urn:microsoft.com/office/officeart/2005/8/layout/cycle2"/>
    <dgm:cxn modelId="{52D99427-F3C8-4509-82BF-03DAC1E66BDE}" type="presOf" srcId="{BC323D25-17E3-4BAE-8373-BE13DC176422}" destId="{A0E1F8EE-2FE1-4EE5-AEDF-B189613A4644}" srcOrd="0" destOrd="0" presId="urn:microsoft.com/office/officeart/2005/8/layout/cycle2"/>
    <dgm:cxn modelId="{1775B33B-D2E4-422B-A12C-48550F41B8C5}" type="presOf" srcId="{C3168198-87B9-49F6-975A-D6E9B9F7D3A0}" destId="{ADEE68F9-86FD-42B5-B1C3-485ECB7B83FD}" srcOrd="0" destOrd="0" presId="urn:microsoft.com/office/officeart/2005/8/layout/cycle2"/>
    <dgm:cxn modelId="{12F31340-20F2-41CC-8050-32D0F3FBFD6A}" type="presOf" srcId="{2C0ABD29-6181-4C44-B7D3-05B15F2435E0}" destId="{11EA1C9F-BBA5-4DD5-9DEB-E161E0C027B9}" srcOrd="1" destOrd="0" presId="urn:microsoft.com/office/officeart/2005/8/layout/cycle2"/>
    <dgm:cxn modelId="{7540F35B-C0AA-48EE-8710-EBE368F24EFC}" srcId="{CAB9DCFE-CBF0-4A80-9D9E-299B22E0D114}" destId="{4FB83B1E-C886-4760-AD15-5850BE98F91F}" srcOrd="1" destOrd="0" parTransId="{98E65978-0018-46E1-87BD-0134016F83EE}" sibTransId="{C3168198-87B9-49F6-975A-D6E9B9F7D3A0}"/>
    <dgm:cxn modelId="{F3652342-053A-47A8-BC74-9092AEAC4498}" type="presOf" srcId="{2A4ADD86-B232-476F-8691-AB562D2E29CF}" destId="{BC74EEFA-28A2-4C18-9EB0-9B6DFEFB155B}" srcOrd="0" destOrd="0" presId="urn:microsoft.com/office/officeart/2005/8/layout/cycle2"/>
    <dgm:cxn modelId="{F7873549-1AC4-4F2C-A194-91256A617D08}" srcId="{CAB9DCFE-CBF0-4A80-9D9E-299B22E0D114}" destId="{18382276-EE8E-4142-B7EE-B36EFBE9C9A3}" srcOrd="3" destOrd="0" parTransId="{CD1D3A17-CF57-4B17-8BEE-1A731189F095}" sibTransId="{2A4ADD86-B232-476F-8691-AB562D2E29CF}"/>
    <dgm:cxn modelId="{2DD54549-BB3A-4E7C-9E33-CBDD13B7F07B}" type="presOf" srcId="{E8073F0A-7F85-4DAB-83C0-5C63F46B3AE6}" destId="{57F97898-5DB8-41CD-B59A-5A199A2EBAB6}" srcOrd="0" destOrd="0" presId="urn:microsoft.com/office/officeart/2005/8/layout/cycle2"/>
    <dgm:cxn modelId="{666C766B-A18C-4884-8BDB-3E2A05629042}" type="presOf" srcId="{18382276-EE8E-4142-B7EE-B36EFBE9C9A3}" destId="{302053BD-B852-474A-981A-E665171E8530}" srcOrd="0" destOrd="0" presId="urn:microsoft.com/office/officeart/2005/8/layout/cycle2"/>
    <dgm:cxn modelId="{E049D24D-58FA-4BCF-AFBB-4C18492BAEA8}" type="presOf" srcId="{800EAC4E-1290-4C04-8010-A05DD4CCBF70}" destId="{D0F778F5-A8A3-4BBB-B738-191B03FBC6F4}" srcOrd="1" destOrd="0" presId="urn:microsoft.com/office/officeart/2005/8/layout/cycle2"/>
    <dgm:cxn modelId="{50ABD756-88CC-4A95-B877-71155CDAE882}" type="presOf" srcId="{4FB83B1E-C886-4760-AD15-5850BE98F91F}" destId="{D5F8FCBB-5111-4844-B96A-E66B46B9CA3F}" srcOrd="0" destOrd="0" presId="urn:microsoft.com/office/officeart/2005/8/layout/cycle2"/>
    <dgm:cxn modelId="{C8537177-86D9-4D13-BEB8-22971AD15E43}" type="presOf" srcId="{2A4ADD86-B232-476F-8691-AB562D2E29CF}" destId="{53C167C2-5259-4AD8-9AFA-674514D9766D}" srcOrd="1" destOrd="0" presId="urn:microsoft.com/office/officeart/2005/8/layout/cycle2"/>
    <dgm:cxn modelId="{12364684-26C2-4235-8248-C5A59F84DBCD}" type="presOf" srcId="{D7A57B5E-5D17-49E1-9F7D-CBA31AA1059F}" destId="{21F97840-1D58-4317-BFD6-97427EDD8482}" srcOrd="0" destOrd="0" presId="urn:microsoft.com/office/officeart/2005/8/layout/cycle2"/>
    <dgm:cxn modelId="{AAF35A94-7133-4761-8538-EEB3121FEA6E}" srcId="{CAB9DCFE-CBF0-4A80-9D9E-299B22E0D114}" destId="{BC323D25-17E3-4BAE-8373-BE13DC176422}" srcOrd="0" destOrd="0" parTransId="{CC697A1D-2FE2-4506-8027-226A175C6AC1}" sibTransId="{E8073F0A-7F85-4DAB-83C0-5C63F46B3AE6}"/>
    <dgm:cxn modelId="{61084EAB-A55E-4BD6-8625-D33F0988300A}" srcId="{CAB9DCFE-CBF0-4A80-9D9E-299B22E0D114}" destId="{D7A57B5E-5D17-49E1-9F7D-CBA31AA1059F}" srcOrd="4" destOrd="0" parTransId="{986665A8-6E1E-4AA7-9B73-652E5F8A3575}" sibTransId="{2C0ABD29-6181-4C44-B7D3-05B15F2435E0}"/>
    <dgm:cxn modelId="{92A5C3B3-57F7-4B51-A55E-3C8D2F03914E}" type="presOf" srcId="{E8073F0A-7F85-4DAB-83C0-5C63F46B3AE6}" destId="{ECD7C86D-786D-4200-9085-E9D73DB8E902}" srcOrd="1" destOrd="0" presId="urn:microsoft.com/office/officeart/2005/8/layout/cycle2"/>
    <dgm:cxn modelId="{5A2EF2B4-B8B8-4FBA-B668-15A92E9CADA7}" srcId="{CAB9DCFE-CBF0-4A80-9D9E-299B22E0D114}" destId="{C875EC5E-A225-43E9-8F00-67CB438CE4D0}" srcOrd="2" destOrd="0" parTransId="{A064BAD5-59E5-4059-B1DD-3F35D0A2A902}" sibTransId="{800EAC4E-1290-4C04-8010-A05DD4CCBF70}"/>
    <dgm:cxn modelId="{FC6E9CD6-66C3-454C-B76C-06FD0A44132E}" type="presOf" srcId="{2C0ABD29-6181-4C44-B7D3-05B15F2435E0}" destId="{AC70F64A-C7F5-4A58-8902-453A37B4CA5A}" srcOrd="0" destOrd="0" presId="urn:microsoft.com/office/officeart/2005/8/layout/cycle2"/>
    <dgm:cxn modelId="{7F400DFA-48A9-46C5-9571-64CC81CC9A96}" type="presOf" srcId="{C3168198-87B9-49F6-975A-D6E9B9F7D3A0}" destId="{6C6A5CB2-B3F1-45F3-8242-0C345978BD64}" srcOrd="1" destOrd="0" presId="urn:microsoft.com/office/officeart/2005/8/layout/cycle2"/>
    <dgm:cxn modelId="{FA3BB331-CA71-46A9-B008-B47C66CB7CED}" type="presParOf" srcId="{9D95367F-2802-4393-9ED3-3E4673773008}" destId="{A0E1F8EE-2FE1-4EE5-AEDF-B189613A4644}" srcOrd="0" destOrd="0" presId="urn:microsoft.com/office/officeart/2005/8/layout/cycle2"/>
    <dgm:cxn modelId="{7188EE9F-74C4-47F3-A133-654FF4B88270}" type="presParOf" srcId="{9D95367F-2802-4393-9ED3-3E4673773008}" destId="{57F97898-5DB8-41CD-B59A-5A199A2EBAB6}" srcOrd="1" destOrd="0" presId="urn:microsoft.com/office/officeart/2005/8/layout/cycle2"/>
    <dgm:cxn modelId="{1A9C25B2-5547-4B51-9E5E-301AA8A1651C}" type="presParOf" srcId="{57F97898-5DB8-41CD-B59A-5A199A2EBAB6}" destId="{ECD7C86D-786D-4200-9085-E9D73DB8E902}" srcOrd="0" destOrd="0" presId="urn:microsoft.com/office/officeart/2005/8/layout/cycle2"/>
    <dgm:cxn modelId="{E0379EE9-9B9E-4867-A29E-B1FE6320A756}" type="presParOf" srcId="{9D95367F-2802-4393-9ED3-3E4673773008}" destId="{D5F8FCBB-5111-4844-B96A-E66B46B9CA3F}" srcOrd="2" destOrd="0" presId="urn:microsoft.com/office/officeart/2005/8/layout/cycle2"/>
    <dgm:cxn modelId="{16DED8E6-5A8D-494D-9E34-ED7C96747B0B}" type="presParOf" srcId="{9D95367F-2802-4393-9ED3-3E4673773008}" destId="{ADEE68F9-86FD-42B5-B1C3-485ECB7B83FD}" srcOrd="3" destOrd="0" presId="urn:microsoft.com/office/officeart/2005/8/layout/cycle2"/>
    <dgm:cxn modelId="{E94A5FF4-1245-4348-B157-ED65F2152754}" type="presParOf" srcId="{ADEE68F9-86FD-42B5-B1C3-485ECB7B83FD}" destId="{6C6A5CB2-B3F1-45F3-8242-0C345978BD64}" srcOrd="0" destOrd="0" presId="urn:microsoft.com/office/officeart/2005/8/layout/cycle2"/>
    <dgm:cxn modelId="{6195CBB8-8CD5-4160-BE55-DEFE0FDD6F81}" type="presParOf" srcId="{9D95367F-2802-4393-9ED3-3E4673773008}" destId="{D99D00B7-0DCD-4486-B2DF-40A30B77977B}" srcOrd="4" destOrd="0" presId="urn:microsoft.com/office/officeart/2005/8/layout/cycle2"/>
    <dgm:cxn modelId="{56F1F3ED-6152-4703-8CF7-6705535956E3}" type="presParOf" srcId="{9D95367F-2802-4393-9ED3-3E4673773008}" destId="{B073D743-F06B-4B39-9178-2FEA33A5C4C7}" srcOrd="5" destOrd="0" presId="urn:microsoft.com/office/officeart/2005/8/layout/cycle2"/>
    <dgm:cxn modelId="{90EEF991-6C34-4FB8-BFE7-C4A74EB15932}" type="presParOf" srcId="{B073D743-F06B-4B39-9178-2FEA33A5C4C7}" destId="{D0F778F5-A8A3-4BBB-B738-191B03FBC6F4}" srcOrd="0" destOrd="0" presId="urn:microsoft.com/office/officeart/2005/8/layout/cycle2"/>
    <dgm:cxn modelId="{D8CD5AF4-4E2F-4674-82DB-846A0FB19306}" type="presParOf" srcId="{9D95367F-2802-4393-9ED3-3E4673773008}" destId="{302053BD-B852-474A-981A-E665171E8530}" srcOrd="6" destOrd="0" presId="urn:microsoft.com/office/officeart/2005/8/layout/cycle2"/>
    <dgm:cxn modelId="{C77B21D6-E671-498C-B3A7-607BF8BA9ABC}" type="presParOf" srcId="{9D95367F-2802-4393-9ED3-3E4673773008}" destId="{BC74EEFA-28A2-4C18-9EB0-9B6DFEFB155B}" srcOrd="7" destOrd="0" presId="urn:microsoft.com/office/officeart/2005/8/layout/cycle2"/>
    <dgm:cxn modelId="{A64A81B2-C928-44AC-93BE-199926BD82B2}" type="presParOf" srcId="{BC74EEFA-28A2-4C18-9EB0-9B6DFEFB155B}" destId="{53C167C2-5259-4AD8-9AFA-674514D9766D}" srcOrd="0" destOrd="0" presId="urn:microsoft.com/office/officeart/2005/8/layout/cycle2"/>
    <dgm:cxn modelId="{8E14FCA7-04DE-4D10-A61D-5E7E136AC868}" type="presParOf" srcId="{9D95367F-2802-4393-9ED3-3E4673773008}" destId="{21F97840-1D58-4317-BFD6-97427EDD8482}" srcOrd="8" destOrd="0" presId="urn:microsoft.com/office/officeart/2005/8/layout/cycle2"/>
    <dgm:cxn modelId="{B2759388-50CD-4800-895B-A8ABA42A46DF}" type="presParOf" srcId="{9D95367F-2802-4393-9ED3-3E4673773008}" destId="{AC70F64A-C7F5-4A58-8902-453A37B4CA5A}" srcOrd="9" destOrd="0" presId="urn:microsoft.com/office/officeart/2005/8/layout/cycle2"/>
    <dgm:cxn modelId="{69E563C4-E7D4-441E-BF8C-01D560B43914}" type="presParOf" srcId="{AC70F64A-C7F5-4A58-8902-453A37B4CA5A}" destId="{11EA1C9F-BBA5-4DD5-9DEB-E161E0C027B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5103BB7-FCE7-46DA-9E6D-3DA2A2692735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965EA47-80CA-4022-AF4D-07DBB698EC1E}">
      <dgm:prSet/>
      <dgm:spPr/>
      <dgm:t>
        <a:bodyPr/>
        <a:lstStyle/>
        <a:p>
          <a:r>
            <a:rPr lang="en-US" b="1" dirty="0" err="1">
              <a:solidFill>
                <a:schemeClr val="tx1"/>
              </a:solidFill>
              <a:latin typeface="Kristen ITC"/>
            </a:rPr>
            <a:t>Programy</a:t>
          </a:r>
          <a:r>
            <a:rPr lang="en-US" b="1" dirty="0">
              <a:solidFill>
                <a:schemeClr val="tx1"/>
              </a:solidFill>
              <a:latin typeface="Kristen ITC"/>
            </a:rPr>
            <a:t> </a:t>
          </a:r>
          <a:r>
            <a:rPr lang="en-US" b="1" dirty="0" err="1">
              <a:solidFill>
                <a:schemeClr val="tx1"/>
              </a:solidFill>
              <a:latin typeface="Kristen ITC"/>
            </a:rPr>
            <a:t>damowy</a:t>
          </a:r>
          <a:r>
            <a:rPr lang="en-US" b="1" dirty="0">
              <a:solidFill>
                <a:schemeClr val="tx1"/>
              </a:solidFill>
              <a:latin typeface="Kristen ITC"/>
            </a:rPr>
            <a:t> (</a:t>
          </a:r>
          <a:r>
            <a:rPr lang="en-US" b="1" dirty="0" err="1">
              <a:solidFill>
                <a:schemeClr val="tx1"/>
              </a:solidFill>
              <a:latin typeface="Kristen ITC"/>
            </a:rPr>
            <a:t>wersja</a:t>
          </a:r>
          <a:r>
            <a:rPr lang="en-US" b="1" dirty="0">
              <a:solidFill>
                <a:schemeClr val="tx1"/>
              </a:solidFill>
              <a:latin typeface="Kristen ITC"/>
            </a:rPr>
            <a:t> PRO </a:t>
          </a:r>
          <a:r>
            <a:rPr lang="en-US" b="1" dirty="0" err="1">
              <a:solidFill>
                <a:schemeClr val="tx1"/>
              </a:solidFill>
              <a:latin typeface="Kristen ITC"/>
            </a:rPr>
            <a:t>płatna</a:t>
          </a:r>
          <a:r>
            <a:rPr lang="en-US" b="1" dirty="0">
              <a:solidFill>
                <a:schemeClr val="tx1"/>
              </a:solidFill>
              <a:latin typeface="Kristen ITC"/>
            </a:rPr>
            <a:t>)</a:t>
          </a:r>
        </a:p>
      </dgm:t>
    </dgm:pt>
    <dgm:pt modelId="{EDD0D943-5477-44CA-9B0B-D86FAEA49A74}" type="parTrans" cxnId="{36A3089E-B139-472C-AC53-FB3FC14AFB85}">
      <dgm:prSet/>
      <dgm:spPr/>
      <dgm:t>
        <a:bodyPr/>
        <a:lstStyle/>
        <a:p>
          <a:endParaRPr lang="en-US"/>
        </a:p>
      </dgm:t>
    </dgm:pt>
    <dgm:pt modelId="{9135BBED-DA9C-44C2-8A46-F607BB3CCB52}" type="sibTrans" cxnId="{36A3089E-B139-472C-AC53-FB3FC14AFB85}">
      <dgm:prSet/>
      <dgm:spPr/>
      <dgm:t>
        <a:bodyPr/>
        <a:lstStyle/>
        <a:p>
          <a:endParaRPr lang="en-US"/>
        </a:p>
      </dgm:t>
    </dgm:pt>
    <dgm:pt modelId="{FB032D0F-FCDA-469D-9AAE-1DE157BD3CA5}">
      <dgm:prSet/>
      <dgm:spPr/>
      <dgm:t>
        <a:bodyPr/>
        <a:lstStyle/>
        <a:p>
          <a:r>
            <a:rPr lang="en-US" b="1" dirty="0" err="1">
              <a:solidFill>
                <a:schemeClr val="tx1"/>
              </a:solidFill>
              <a:latin typeface="Kristen ITC"/>
            </a:rPr>
            <a:t>Tablice</a:t>
          </a:r>
          <a:r>
            <a:rPr lang="en-US" b="1" dirty="0">
              <a:solidFill>
                <a:schemeClr val="tx1"/>
              </a:solidFill>
              <a:latin typeface="Kristen ITC"/>
            </a:rPr>
            <a:t> </a:t>
          </a:r>
          <a:r>
            <a:rPr lang="en-US" b="1" dirty="0" err="1">
              <a:solidFill>
                <a:schemeClr val="tx1"/>
              </a:solidFill>
              <a:latin typeface="Kristen ITC"/>
            </a:rPr>
            <a:t>prywatne</a:t>
          </a:r>
          <a:r>
            <a:rPr lang="en-US" b="1" dirty="0">
              <a:solidFill>
                <a:schemeClr val="tx1"/>
              </a:solidFill>
              <a:latin typeface="Kristen ITC"/>
            </a:rPr>
            <a:t>, </a:t>
          </a:r>
          <a:r>
            <a:rPr lang="en-US" b="1" dirty="0" err="1">
              <a:solidFill>
                <a:schemeClr val="tx1"/>
              </a:solidFill>
              <a:latin typeface="Kristen ITC"/>
            </a:rPr>
            <a:t>grupowe</a:t>
          </a:r>
          <a:r>
            <a:rPr lang="en-US" b="1" dirty="0">
              <a:solidFill>
                <a:schemeClr val="tx1"/>
              </a:solidFill>
              <a:latin typeface="Kristen ITC"/>
            </a:rPr>
            <a:t> </a:t>
          </a:r>
          <a:r>
            <a:rPr lang="en-US" b="1" dirty="0" err="1">
              <a:solidFill>
                <a:schemeClr val="tx1"/>
              </a:solidFill>
              <a:latin typeface="Kristen ITC"/>
            </a:rPr>
            <a:t>i</a:t>
          </a:r>
          <a:r>
            <a:rPr lang="en-US" b="1" dirty="0">
              <a:solidFill>
                <a:schemeClr val="tx1"/>
              </a:solidFill>
              <a:latin typeface="Kristen ITC"/>
            </a:rPr>
            <a:t> </a:t>
          </a:r>
          <a:r>
            <a:rPr lang="en-US" b="1" dirty="0" err="1">
              <a:solidFill>
                <a:schemeClr val="tx1"/>
              </a:solidFill>
              <a:latin typeface="Kristen ITC"/>
            </a:rPr>
            <a:t>publiczne</a:t>
          </a:r>
          <a:endParaRPr lang="en-US" b="1" dirty="0">
            <a:solidFill>
              <a:schemeClr val="tx1"/>
            </a:solidFill>
            <a:latin typeface="Kristen ITC"/>
          </a:endParaRPr>
        </a:p>
      </dgm:t>
    </dgm:pt>
    <dgm:pt modelId="{7E510619-1DB3-4EED-8D9C-DF371C636CB5}" type="parTrans" cxnId="{ED319609-CE45-4D64-9677-38171526EBEE}">
      <dgm:prSet/>
      <dgm:spPr/>
      <dgm:t>
        <a:bodyPr/>
        <a:lstStyle/>
        <a:p>
          <a:endParaRPr lang="en-US"/>
        </a:p>
      </dgm:t>
    </dgm:pt>
    <dgm:pt modelId="{763090B9-1B43-4F51-8759-B1043B9B042E}" type="sibTrans" cxnId="{ED319609-CE45-4D64-9677-38171526EBEE}">
      <dgm:prSet/>
      <dgm:spPr/>
      <dgm:t>
        <a:bodyPr/>
        <a:lstStyle/>
        <a:p>
          <a:endParaRPr lang="en-US"/>
        </a:p>
      </dgm:t>
    </dgm:pt>
    <dgm:pt modelId="{79D9348B-6DA1-4440-ADBA-B567215CF913}">
      <dgm:prSet/>
      <dgm:spPr/>
      <dgm:t>
        <a:bodyPr/>
        <a:lstStyle/>
        <a:p>
          <a:r>
            <a:rPr lang="en-US" b="1" dirty="0" err="1">
              <a:solidFill>
                <a:schemeClr val="tx1"/>
              </a:solidFill>
              <a:latin typeface="Kristen ITC"/>
            </a:rPr>
            <a:t>Zarządzanie</a:t>
          </a:r>
          <a:r>
            <a:rPr lang="en-US" b="1" dirty="0">
              <a:solidFill>
                <a:schemeClr val="tx1"/>
              </a:solidFill>
              <a:latin typeface="Kristen ITC"/>
            </a:rPr>
            <a:t> </a:t>
          </a:r>
          <a:r>
            <a:rPr lang="en-US" b="1" dirty="0" err="1">
              <a:solidFill>
                <a:schemeClr val="tx1"/>
              </a:solidFill>
              <a:latin typeface="Kristen ITC"/>
            </a:rPr>
            <a:t>zadaniami</a:t>
          </a:r>
          <a:endParaRPr lang="en-US" b="1" dirty="0">
            <a:solidFill>
              <a:schemeClr val="tx1"/>
            </a:solidFill>
            <a:latin typeface="Kristen ITC"/>
          </a:endParaRPr>
        </a:p>
      </dgm:t>
    </dgm:pt>
    <dgm:pt modelId="{2BEA9737-1465-438E-BEC7-2BFF504CEB76}" type="parTrans" cxnId="{4E64593D-771B-462A-BE98-D03D5CEF3BE1}">
      <dgm:prSet/>
      <dgm:spPr/>
      <dgm:t>
        <a:bodyPr/>
        <a:lstStyle/>
        <a:p>
          <a:endParaRPr lang="en-US"/>
        </a:p>
      </dgm:t>
    </dgm:pt>
    <dgm:pt modelId="{87115762-239B-410A-89E2-05EE16F5F09C}" type="sibTrans" cxnId="{4E64593D-771B-462A-BE98-D03D5CEF3BE1}">
      <dgm:prSet/>
      <dgm:spPr/>
      <dgm:t>
        <a:bodyPr/>
        <a:lstStyle/>
        <a:p>
          <a:endParaRPr lang="en-US"/>
        </a:p>
      </dgm:t>
    </dgm:pt>
    <dgm:pt modelId="{5DBD5BAE-F2E7-4889-B4EA-E8EB63BC4E5C}">
      <dgm:prSet/>
      <dgm:spPr/>
      <dgm:t>
        <a:bodyPr/>
        <a:lstStyle/>
        <a:p>
          <a:r>
            <a:rPr lang="en-US" b="1" dirty="0" err="1">
              <a:solidFill>
                <a:schemeClr val="tx1"/>
              </a:solidFill>
              <a:latin typeface="Kristen ITC"/>
            </a:rPr>
            <a:t>Dodatki</a:t>
          </a:r>
          <a:r>
            <a:rPr lang="en-US" b="1" dirty="0">
              <a:solidFill>
                <a:schemeClr val="tx1"/>
              </a:solidFill>
              <a:latin typeface="Kristen ITC"/>
            </a:rPr>
            <a:t> </a:t>
          </a:r>
          <a:r>
            <a:rPr lang="en-US" b="1" dirty="0" err="1">
              <a:solidFill>
                <a:schemeClr val="tx1"/>
              </a:solidFill>
              <a:latin typeface="Kristen ITC"/>
            </a:rPr>
            <a:t>usprawniające</a:t>
          </a:r>
          <a:r>
            <a:rPr lang="en-US" b="1" dirty="0">
              <a:solidFill>
                <a:schemeClr val="tx1"/>
              </a:solidFill>
              <a:latin typeface="Kristen ITC"/>
            </a:rPr>
            <a:t> </a:t>
          </a:r>
          <a:r>
            <a:rPr lang="en-US" b="1" dirty="0" err="1">
              <a:solidFill>
                <a:schemeClr val="tx1"/>
              </a:solidFill>
              <a:latin typeface="Kristen ITC"/>
            </a:rPr>
            <a:t>pracę</a:t>
          </a:r>
          <a:endParaRPr lang="en-US" b="1" dirty="0">
            <a:solidFill>
              <a:schemeClr val="tx1"/>
            </a:solidFill>
            <a:latin typeface="Kristen ITC"/>
          </a:endParaRPr>
        </a:p>
      </dgm:t>
    </dgm:pt>
    <dgm:pt modelId="{C0058888-1558-4D26-B40F-6C42F3DD06FF}" type="parTrans" cxnId="{7855E6FD-7E83-4AAC-9222-68DFC4C9CECF}">
      <dgm:prSet/>
      <dgm:spPr/>
      <dgm:t>
        <a:bodyPr/>
        <a:lstStyle/>
        <a:p>
          <a:endParaRPr lang="en-US"/>
        </a:p>
      </dgm:t>
    </dgm:pt>
    <dgm:pt modelId="{10685F2F-7B43-43C0-A2BE-BE3ABBB19DD1}" type="sibTrans" cxnId="{7855E6FD-7E83-4AAC-9222-68DFC4C9CECF}">
      <dgm:prSet/>
      <dgm:spPr/>
      <dgm:t>
        <a:bodyPr/>
        <a:lstStyle/>
        <a:p>
          <a:endParaRPr lang="en-US"/>
        </a:p>
      </dgm:t>
    </dgm:pt>
    <dgm:pt modelId="{3FB848AE-1442-4BD0-8CEE-BF5C6EEF71A0}">
      <dgm:prSet/>
      <dgm:spPr/>
      <dgm:t>
        <a:bodyPr/>
        <a:lstStyle/>
        <a:p>
          <a:r>
            <a:rPr lang="en-US" b="1" dirty="0" err="1">
              <a:solidFill>
                <a:schemeClr val="tx1"/>
              </a:solidFill>
              <a:latin typeface="Kristen ITC"/>
            </a:rPr>
            <a:t>Przydzielanie</a:t>
          </a:r>
          <a:r>
            <a:rPr lang="en-US" b="1" dirty="0">
              <a:solidFill>
                <a:schemeClr val="tx1"/>
              </a:solidFill>
              <a:latin typeface="Kristen ITC"/>
            </a:rPr>
            <a:t> </a:t>
          </a:r>
          <a:r>
            <a:rPr lang="en-US" b="1" dirty="0" err="1">
              <a:solidFill>
                <a:schemeClr val="tx1"/>
              </a:solidFill>
              <a:latin typeface="Kristen ITC"/>
            </a:rPr>
            <a:t>zadań</a:t>
          </a:r>
          <a:endParaRPr lang="en-US" b="1" dirty="0">
            <a:solidFill>
              <a:schemeClr val="tx1"/>
            </a:solidFill>
            <a:latin typeface="Kristen ITC"/>
          </a:endParaRPr>
        </a:p>
      </dgm:t>
    </dgm:pt>
    <dgm:pt modelId="{78E94433-EFDB-4112-A81E-CD3495FFAC9D}" type="parTrans" cxnId="{7A57FC76-901B-4B28-A872-52FD2CCDA15C}">
      <dgm:prSet/>
      <dgm:spPr/>
      <dgm:t>
        <a:bodyPr/>
        <a:lstStyle/>
        <a:p>
          <a:endParaRPr lang="en-US"/>
        </a:p>
      </dgm:t>
    </dgm:pt>
    <dgm:pt modelId="{A2BB846D-7FF1-4AF4-BE38-9323A30ACCCF}" type="sibTrans" cxnId="{7A57FC76-901B-4B28-A872-52FD2CCDA15C}">
      <dgm:prSet/>
      <dgm:spPr/>
      <dgm:t>
        <a:bodyPr/>
        <a:lstStyle/>
        <a:p>
          <a:endParaRPr lang="en-US"/>
        </a:p>
      </dgm:t>
    </dgm:pt>
    <dgm:pt modelId="{50AE35A9-4EB2-4DCD-87EF-A81C38D57EC3}">
      <dgm:prSet/>
      <dgm:spPr/>
      <dgm:t>
        <a:bodyPr/>
        <a:lstStyle/>
        <a:p>
          <a:pPr rtl="0"/>
          <a:r>
            <a:rPr lang="en-US" b="1" dirty="0" err="1">
              <a:solidFill>
                <a:schemeClr val="tx1"/>
              </a:solidFill>
              <a:latin typeface="Kristen ITC"/>
            </a:rPr>
            <a:t>Znakowanie</a:t>
          </a:r>
          <a:r>
            <a:rPr lang="en-US" b="1" dirty="0">
              <a:solidFill>
                <a:schemeClr val="tx1"/>
              </a:solidFill>
              <a:latin typeface="Kristen ITC"/>
            </a:rPr>
            <a:t> kart - </a:t>
          </a:r>
          <a:r>
            <a:rPr lang="en-US" b="1" dirty="0" err="1">
              <a:solidFill>
                <a:schemeClr val="tx1"/>
              </a:solidFill>
              <a:latin typeface="Kristen ITC"/>
            </a:rPr>
            <a:t>oflagowywanie</a:t>
          </a:r>
          <a:endParaRPr lang="en-US" b="1" dirty="0">
            <a:solidFill>
              <a:schemeClr val="tx1"/>
            </a:solidFill>
            <a:latin typeface="Kristen ITC"/>
          </a:endParaRPr>
        </a:p>
      </dgm:t>
    </dgm:pt>
    <dgm:pt modelId="{EEDC7393-80DB-44C0-961D-718D732D56EC}" type="parTrans" cxnId="{795A7BFA-FF19-4726-8C1A-D541E72A4098}">
      <dgm:prSet/>
      <dgm:spPr/>
      <dgm:t>
        <a:bodyPr/>
        <a:lstStyle/>
        <a:p>
          <a:endParaRPr lang="en-US"/>
        </a:p>
      </dgm:t>
    </dgm:pt>
    <dgm:pt modelId="{A36D5B5C-3E02-4FD5-BD5E-54FCE79B0275}" type="sibTrans" cxnId="{795A7BFA-FF19-4726-8C1A-D541E72A4098}">
      <dgm:prSet/>
      <dgm:spPr/>
      <dgm:t>
        <a:bodyPr/>
        <a:lstStyle/>
        <a:p>
          <a:endParaRPr lang="en-US"/>
        </a:p>
      </dgm:t>
    </dgm:pt>
    <dgm:pt modelId="{A1A6005F-5E01-46FC-A35F-1C82F1B272B2}">
      <dgm:prSet/>
      <dgm:spPr/>
      <dgm:t>
        <a:bodyPr/>
        <a:lstStyle/>
        <a:p>
          <a:r>
            <a:rPr lang="en-US" b="1" dirty="0" err="1">
              <a:solidFill>
                <a:schemeClr val="tx1"/>
              </a:solidFill>
              <a:latin typeface="Kristen ITC"/>
            </a:rPr>
            <a:t>Wersje</a:t>
          </a:r>
          <a:r>
            <a:rPr lang="en-US" b="1" dirty="0">
              <a:solidFill>
                <a:schemeClr val="tx1"/>
              </a:solidFill>
              <a:latin typeface="Kristen ITC"/>
            </a:rPr>
            <a:t> </a:t>
          </a:r>
          <a:r>
            <a:rPr lang="en-US" b="1" dirty="0" err="1">
              <a:solidFill>
                <a:schemeClr val="tx1"/>
              </a:solidFill>
              <a:latin typeface="Kristen ITC"/>
            </a:rPr>
            <a:t>mobilne</a:t>
          </a:r>
          <a:endParaRPr lang="en-US" b="1" dirty="0">
            <a:solidFill>
              <a:schemeClr val="tx1"/>
            </a:solidFill>
            <a:latin typeface="Kristen ITC"/>
          </a:endParaRPr>
        </a:p>
      </dgm:t>
    </dgm:pt>
    <dgm:pt modelId="{F6B051C4-1221-425C-9546-DCA62E06CD4A}" type="parTrans" cxnId="{9AB50951-7088-4980-B15D-22040508CAD3}">
      <dgm:prSet/>
      <dgm:spPr/>
      <dgm:t>
        <a:bodyPr/>
        <a:lstStyle/>
        <a:p>
          <a:endParaRPr lang="en-US"/>
        </a:p>
      </dgm:t>
    </dgm:pt>
    <dgm:pt modelId="{442E141D-D2AE-4C52-8247-199D91B2B24A}" type="sibTrans" cxnId="{9AB50951-7088-4980-B15D-22040508CAD3}">
      <dgm:prSet/>
      <dgm:spPr/>
      <dgm:t>
        <a:bodyPr/>
        <a:lstStyle/>
        <a:p>
          <a:endParaRPr lang="en-US"/>
        </a:p>
      </dgm:t>
    </dgm:pt>
    <dgm:pt modelId="{FA517219-D0FB-436E-9839-765FCF68E8F0}">
      <dgm:prSet phldr="0"/>
      <dgm:spPr/>
      <dgm:t>
        <a:bodyPr/>
        <a:lstStyle/>
        <a:p>
          <a:pPr rtl="0"/>
          <a:r>
            <a:rPr lang="en-US" b="1" dirty="0" err="1">
              <a:solidFill>
                <a:schemeClr val="tx1"/>
              </a:solidFill>
              <a:latin typeface="Kristen ITC"/>
            </a:rPr>
            <a:t>Opcje</a:t>
          </a:r>
          <a:r>
            <a:rPr lang="en-US" b="1" dirty="0">
              <a:solidFill>
                <a:schemeClr val="tx1"/>
              </a:solidFill>
              <a:latin typeface="Kristen ITC"/>
            </a:rPr>
            <a:t> </a:t>
          </a:r>
          <a:r>
            <a:rPr lang="en-US" b="1" dirty="0" err="1">
              <a:solidFill>
                <a:schemeClr val="tx1"/>
              </a:solidFill>
              <a:latin typeface="Kristen ITC"/>
            </a:rPr>
            <a:t>przenoszenia</a:t>
          </a:r>
          <a:r>
            <a:rPr lang="en-US" b="1" dirty="0">
              <a:solidFill>
                <a:schemeClr val="tx1"/>
              </a:solidFill>
              <a:latin typeface="Kristen ITC"/>
            </a:rPr>
            <a:t> kart</a:t>
          </a:r>
        </a:p>
      </dgm:t>
    </dgm:pt>
    <dgm:pt modelId="{B89C0A5B-9564-4C3E-9422-5269A9802A7B}" type="parTrans" cxnId="{9BD4FA6A-6D44-4206-B091-8DF41CB802D3}">
      <dgm:prSet/>
      <dgm:spPr/>
    </dgm:pt>
    <dgm:pt modelId="{E42C81B6-6B21-47C6-A7DE-B23AE8AF7A2E}" type="sibTrans" cxnId="{9BD4FA6A-6D44-4206-B091-8DF41CB802D3}">
      <dgm:prSet/>
      <dgm:spPr/>
      <dgm:t>
        <a:bodyPr/>
        <a:lstStyle/>
        <a:p>
          <a:endParaRPr lang="en-US"/>
        </a:p>
      </dgm:t>
    </dgm:pt>
    <dgm:pt modelId="{E08AAAA2-B7FE-4C66-A47C-EB2E09B1C78B}">
      <dgm:prSet phldr="0"/>
      <dgm:spPr/>
      <dgm:t>
        <a:bodyPr/>
        <a:lstStyle/>
        <a:p>
          <a:pPr rtl="0"/>
          <a:r>
            <a:rPr lang="en-US" b="1" dirty="0" err="1">
              <a:solidFill>
                <a:schemeClr val="tx1"/>
              </a:solidFill>
              <a:latin typeface="Kristen ITC"/>
            </a:rPr>
            <a:t>Możliwość</a:t>
          </a:r>
          <a:r>
            <a:rPr lang="en-US" b="1" dirty="0">
              <a:solidFill>
                <a:schemeClr val="tx1"/>
              </a:solidFill>
              <a:latin typeface="Kristen ITC"/>
            </a:rPr>
            <a:t> </a:t>
          </a:r>
          <a:r>
            <a:rPr lang="en-US" b="1" dirty="0" err="1">
              <a:solidFill>
                <a:schemeClr val="tx1"/>
              </a:solidFill>
              <a:latin typeface="Kristen ITC"/>
            </a:rPr>
            <a:t>tworzenia</a:t>
          </a:r>
          <a:r>
            <a:rPr lang="en-US" b="1" dirty="0">
              <a:solidFill>
                <a:schemeClr val="tx1"/>
              </a:solidFill>
              <a:latin typeface="Kristen ITC"/>
            </a:rPr>
            <a:t> </a:t>
          </a:r>
          <a:r>
            <a:rPr lang="en-US" b="1" dirty="0" err="1">
              <a:solidFill>
                <a:schemeClr val="tx1"/>
              </a:solidFill>
              <a:latin typeface="Kristen ITC"/>
            </a:rPr>
            <a:t>zadań</a:t>
          </a:r>
          <a:r>
            <a:rPr lang="en-US" b="1" dirty="0">
              <a:solidFill>
                <a:schemeClr val="tx1"/>
              </a:solidFill>
              <a:latin typeface="Kristen ITC"/>
            </a:rPr>
            <a:t>, </a:t>
          </a:r>
          <a:r>
            <a:rPr lang="en-US" b="1" dirty="0" err="1">
              <a:solidFill>
                <a:schemeClr val="tx1"/>
              </a:solidFill>
              <a:latin typeface="Kristen ITC"/>
            </a:rPr>
            <a:t>komentarzy</a:t>
          </a:r>
          <a:r>
            <a:rPr lang="en-US" b="1" dirty="0">
              <a:solidFill>
                <a:schemeClr val="tx1"/>
              </a:solidFill>
              <a:latin typeface="Kristen ITC"/>
            </a:rPr>
            <a:t>, list …</a:t>
          </a:r>
        </a:p>
      </dgm:t>
    </dgm:pt>
    <dgm:pt modelId="{A0B7DDF3-EE63-4E55-AE16-72E5EF264B2C}" type="parTrans" cxnId="{3EB3E9BF-896E-49CF-8E0E-C3E480BD3950}">
      <dgm:prSet/>
      <dgm:spPr/>
    </dgm:pt>
    <dgm:pt modelId="{E9994253-9448-42A4-B20C-2638E8C74E85}" type="sibTrans" cxnId="{3EB3E9BF-896E-49CF-8E0E-C3E480BD3950}">
      <dgm:prSet/>
      <dgm:spPr/>
      <dgm:t>
        <a:bodyPr/>
        <a:lstStyle/>
        <a:p>
          <a:endParaRPr lang="en-US"/>
        </a:p>
      </dgm:t>
    </dgm:pt>
    <dgm:pt modelId="{80717E10-2DDD-4218-814A-F8973F6151F8}">
      <dgm:prSet phldr="0"/>
      <dgm:spPr/>
      <dgm:t>
        <a:bodyPr/>
        <a:lstStyle/>
        <a:p>
          <a:pPr rtl="0"/>
          <a:r>
            <a:rPr lang="en-US" b="1" dirty="0" err="1">
              <a:solidFill>
                <a:schemeClr val="tx1"/>
              </a:solidFill>
              <a:latin typeface="Kristen ITC"/>
            </a:rPr>
            <a:t>Indywidualizacja</a:t>
          </a:r>
          <a:r>
            <a:rPr lang="en-US" b="1" dirty="0">
              <a:solidFill>
                <a:schemeClr val="tx1"/>
              </a:solidFill>
              <a:latin typeface="Kristen ITC"/>
            </a:rPr>
            <a:t> kart</a:t>
          </a:r>
        </a:p>
      </dgm:t>
    </dgm:pt>
    <dgm:pt modelId="{FF357481-60A8-4666-A068-767C3774C814}" type="parTrans" cxnId="{DDD44848-9F8C-443C-9EE5-1F3A19D02559}">
      <dgm:prSet/>
      <dgm:spPr/>
    </dgm:pt>
    <dgm:pt modelId="{4A8CE178-15EA-481D-999F-D4D5DE18770B}" type="sibTrans" cxnId="{DDD44848-9F8C-443C-9EE5-1F3A19D02559}">
      <dgm:prSet/>
      <dgm:spPr/>
      <dgm:t>
        <a:bodyPr/>
        <a:lstStyle/>
        <a:p>
          <a:endParaRPr lang="en-US"/>
        </a:p>
      </dgm:t>
    </dgm:pt>
    <dgm:pt modelId="{B05B9136-D3F0-4238-96EA-5824186FBAA7}" type="pres">
      <dgm:prSet presAssocID="{45103BB7-FCE7-46DA-9E6D-3DA2A2692735}" presName="linear" presStyleCnt="0">
        <dgm:presLayoutVars>
          <dgm:animLvl val="lvl"/>
          <dgm:resizeHandles val="exact"/>
        </dgm:presLayoutVars>
      </dgm:prSet>
      <dgm:spPr/>
    </dgm:pt>
    <dgm:pt modelId="{59C858E7-188A-4ECA-9EF9-A0FE2B35FEA3}" type="pres">
      <dgm:prSet presAssocID="{8965EA47-80CA-4022-AF4D-07DBB698EC1E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1748E845-6ADC-4123-8205-1059EB6F9B49}" type="pres">
      <dgm:prSet presAssocID="{9135BBED-DA9C-44C2-8A46-F607BB3CCB52}" presName="spacer" presStyleCnt="0"/>
      <dgm:spPr/>
    </dgm:pt>
    <dgm:pt modelId="{D0A63633-000E-4F26-BD2D-AC99E9EEEC1A}" type="pres">
      <dgm:prSet presAssocID="{FB032D0F-FCDA-469D-9AAE-1DE157BD3CA5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338AE948-3E7A-450D-B491-B222344AC09D}" type="pres">
      <dgm:prSet presAssocID="{763090B9-1B43-4F51-8759-B1043B9B042E}" presName="spacer" presStyleCnt="0"/>
      <dgm:spPr/>
    </dgm:pt>
    <dgm:pt modelId="{2FBCFFA4-3F90-4A0E-8F61-76127F266AE7}" type="pres">
      <dgm:prSet presAssocID="{79D9348B-6DA1-4440-ADBA-B567215CF913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D3C5285D-9207-4019-B0AB-141FDBE6AADF}" type="pres">
      <dgm:prSet presAssocID="{87115762-239B-410A-89E2-05EE16F5F09C}" presName="spacer" presStyleCnt="0"/>
      <dgm:spPr/>
    </dgm:pt>
    <dgm:pt modelId="{792650B1-39F5-41B4-A6AD-8D28C9BBE3FC}" type="pres">
      <dgm:prSet presAssocID="{5DBD5BAE-F2E7-4889-B4EA-E8EB63BC4E5C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9EE1E040-AD5B-43BF-B879-94D156FD5613}" type="pres">
      <dgm:prSet presAssocID="{10685F2F-7B43-43C0-A2BE-BE3ABBB19DD1}" presName="spacer" presStyleCnt="0"/>
      <dgm:spPr/>
    </dgm:pt>
    <dgm:pt modelId="{BC675CDC-AF92-4D37-A492-C235C11C32A9}" type="pres">
      <dgm:prSet presAssocID="{3FB848AE-1442-4BD0-8CEE-BF5C6EEF71A0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74EB5A9F-343A-44A7-9428-15D2FA5D1A30}" type="pres">
      <dgm:prSet presAssocID="{A2BB846D-7FF1-4AF4-BE38-9323A30ACCCF}" presName="spacer" presStyleCnt="0"/>
      <dgm:spPr/>
    </dgm:pt>
    <dgm:pt modelId="{50313A97-52A0-4311-90EF-E4D1612628FB}" type="pres">
      <dgm:prSet presAssocID="{50AE35A9-4EB2-4DCD-87EF-A81C38D57EC3}" presName="parentText" presStyleLbl="node1" presStyleIdx="5" presStyleCnt="10">
        <dgm:presLayoutVars>
          <dgm:chMax val="0"/>
          <dgm:bulletEnabled val="1"/>
        </dgm:presLayoutVars>
      </dgm:prSet>
      <dgm:spPr/>
    </dgm:pt>
    <dgm:pt modelId="{6AE76A05-88DE-4CF7-BAF3-089528EC6D3F}" type="pres">
      <dgm:prSet presAssocID="{A36D5B5C-3E02-4FD5-BD5E-54FCE79B0275}" presName="spacer" presStyleCnt="0"/>
      <dgm:spPr/>
    </dgm:pt>
    <dgm:pt modelId="{0B66ED4C-62A9-4D9F-BEBC-699696F7D5C7}" type="pres">
      <dgm:prSet presAssocID="{FA517219-D0FB-436E-9839-765FCF68E8F0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3787FD74-C347-4C20-9693-B5827152248E}" type="pres">
      <dgm:prSet presAssocID="{E42C81B6-6B21-47C6-A7DE-B23AE8AF7A2E}" presName="spacer" presStyleCnt="0"/>
      <dgm:spPr/>
    </dgm:pt>
    <dgm:pt modelId="{AFC0DE51-A01C-4DAF-B516-2C2DDA577607}" type="pres">
      <dgm:prSet presAssocID="{E08AAAA2-B7FE-4C66-A47C-EB2E09B1C78B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C1E2BC08-2842-4899-9673-E1C339D7A805}" type="pres">
      <dgm:prSet presAssocID="{E9994253-9448-42A4-B20C-2638E8C74E85}" presName="spacer" presStyleCnt="0"/>
      <dgm:spPr/>
    </dgm:pt>
    <dgm:pt modelId="{3E587F95-C14A-43B6-8F10-7D20C8876F94}" type="pres">
      <dgm:prSet presAssocID="{80717E10-2DDD-4218-814A-F8973F6151F8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5D7FE4CA-08CF-4FA0-B25D-34C1489B1211}" type="pres">
      <dgm:prSet presAssocID="{4A8CE178-15EA-481D-999F-D4D5DE18770B}" presName="spacer" presStyleCnt="0"/>
      <dgm:spPr/>
    </dgm:pt>
    <dgm:pt modelId="{8D1CA5E2-2089-4B76-86BA-B4ADE8E0935D}" type="pres">
      <dgm:prSet presAssocID="{A1A6005F-5E01-46FC-A35F-1C82F1B272B2}" presName="parentText" presStyleLbl="node1" presStyleIdx="9" presStyleCnt="10">
        <dgm:presLayoutVars>
          <dgm:chMax val="0"/>
          <dgm:bulletEnabled val="1"/>
        </dgm:presLayoutVars>
      </dgm:prSet>
      <dgm:spPr/>
    </dgm:pt>
  </dgm:ptLst>
  <dgm:cxnLst>
    <dgm:cxn modelId="{20A4E301-38B4-4273-9E57-7D7F7E12014F}" type="presOf" srcId="{45103BB7-FCE7-46DA-9E6D-3DA2A2692735}" destId="{B05B9136-D3F0-4238-96EA-5824186FBAA7}" srcOrd="0" destOrd="0" presId="urn:microsoft.com/office/officeart/2005/8/layout/vList2"/>
    <dgm:cxn modelId="{D5D07102-2DB1-4276-AFBD-10E97E60016D}" type="presOf" srcId="{50AE35A9-4EB2-4DCD-87EF-A81C38D57EC3}" destId="{50313A97-52A0-4311-90EF-E4D1612628FB}" srcOrd="0" destOrd="0" presId="urn:microsoft.com/office/officeart/2005/8/layout/vList2"/>
    <dgm:cxn modelId="{F2CBB102-9901-4F19-A7C4-BDA27310A5B7}" type="presOf" srcId="{79D9348B-6DA1-4440-ADBA-B567215CF913}" destId="{2FBCFFA4-3F90-4A0E-8F61-76127F266AE7}" srcOrd="0" destOrd="0" presId="urn:microsoft.com/office/officeart/2005/8/layout/vList2"/>
    <dgm:cxn modelId="{6F77EB04-776A-4D3C-A87D-F908E0E40428}" type="presOf" srcId="{3FB848AE-1442-4BD0-8CEE-BF5C6EEF71A0}" destId="{BC675CDC-AF92-4D37-A492-C235C11C32A9}" srcOrd="0" destOrd="0" presId="urn:microsoft.com/office/officeart/2005/8/layout/vList2"/>
    <dgm:cxn modelId="{ED319609-CE45-4D64-9677-38171526EBEE}" srcId="{45103BB7-FCE7-46DA-9E6D-3DA2A2692735}" destId="{FB032D0F-FCDA-469D-9AAE-1DE157BD3CA5}" srcOrd="1" destOrd="0" parTransId="{7E510619-1DB3-4EED-8D9C-DF371C636CB5}" sibTransId="{763090B9-1B43-4F51-8759-B1043B9B042E}"/>
    <dgm:cxn modelId="{4E64593D-771B-462A-BE98-D03D5CEF3BE1}" srcId="{45103BB7-FCE7-46DA-9E6D-3DA2A2692735}" destId="{79D9348B-6DA1-4440-ADBA-B567215CF913}" srcOrd="2" destOrd="0" parTransId="{2BEA9737-1465-438E-BEC7-2BFF504CEB76}" sibTransId="{87115762-239B-410A-89E2-05EE16F5F09C}"/>
    <dgm:cxn modelId="{DDD44848-9F8C-443C-9EE5-1F3A19D02559}" srcId="{45103BB7-FCE7-46DA-9E6D-3DA2A2692735}" destId="{80717E10-2DDD-4218-814A-F8973F6151F8}" srcOrd="8" destOrd="0" parTransId="{FF357481-60A8-4666-A068-767C3774C814}" sibTransId="{4A8CE178-15EA-481D-999F-D4D5DE18770B}"/>
    <dgm:cxn modelId="{9BD4FA6A-6D44-4206-B091-8DF41CB802D3}" srcId="{45103BB7-FCE7-46DA-9E6D-3DA2A2692735}" destId="{FA517219-D0FB-436E-9839-765FCF68E8F0}" srcOrd="6" destOrd="0" parTransId="{B89C0A5B-9564-4C3E-9422-5269A9802A7B}" sibTransId="{E42C81B6-6B21-47C6-A7DE-B23AE8AF7A2E}"/>
    <dgm:cxn modelId="{9AB50951-7088-4980-B15D-22040508CAD3}" srcId="{45103BB7-FCE7-46DA-9E6D-3DA2A2692735}" destId="{A1A6005F-5E01-46FC-A35F-1C82F1B272B2}" srcOrd="9" destOrd="0" parTransId="{F6B051C4-1221-425C-9546-DCA62E06CD4A}" sibTransId="{442E141D-D2AE-4C52-8247-199D91B2B24A}"/>
    <dgm:cxn modelId="{77BCB852-3171-4F35-98A9-F4B7CE5F528C}" type="presOf" srcId="{80717E10-2DDD-4218-814A-F8973F6151F8}" destId="{3E587F95-C14A-43B6-8F10-7D20C8876F94}" srcOrd="0" destOrd="0" presId="urn:microsoft.com/office/officeart/2005/8/layout/vList2"/>
    <dgm:cxn modelId="{26584A54-3E91-44F2-AC82-DB17AFD8B891}" type="presOf" srcId="{FB032D0F-FCDA-469D-9AAE-1DE157BD3CA5}" destId="{D0A63633-000E-4F26-BD2D-AC99E9EEEC1A}" srcOrd="0" destOrd="0" presId="urn:microsoft.com/office/officeart/2005/8/layout/vList2"/>
    <dgm:cxn modelId="{7A57FC76-901B-4B28-A872-52FD2CCDA15C}" srcId="{45103BB7-FCE7-46DA-9E6D-3DA2A2692735}" destId="{3FB848AE-1442-4BD0-8CEE-BF5C6EEF71A0}" srcOrd="4" destOrd="0" parTransId="{78E94433-EFDB-4112-A81E-CD3495FFAC9D}" sibTransId="{A2BB846D-7FF1-4AF4-BE38-9323A30ACCCF}"/>
    <dgm:cxn modelId="{B4570578-C3E4-42BF-8ACE-E1185804DE72}" type="presOf" srcId="{E08AAAA2-B7FE-4C66-A47C-EB2E09B1C78B}" destId="{AFC0DE51-A01C-4DAF-B516-2C2DDA577607}" srcOrd="0" destOrd="0" presId="urn:microsoft.com/office/officeart/2005/8/layout/vList2"/>
    <dgm:cxn modelId="{91156E94-7721-45D2-B6CF-205975FEDA6E}" type="presOf" srcId="{5DBD5BAE-F2E7-4889-B4EA-E8EB63BC4E5C}" destId="{792650B1-39F5-41B4-A6AD-8D28C9BBE3FC}" srcOrd="0" destOrd="0" presId="urn:microsoft.com/office/officeart/2005/8/layout/vList2"/>
    <dgm:cxn modelId="{36A3089E-B139-472C-AC53-FB3FC14AFB85}" srcId="{45103BB7-FCE7-46DA-9E6D-3DA2A2692735}" destId="{8965EA47-80CA-4022-AF4D-07DBB698EC1E}" srcOrd="0" destOrd="0" parTransId="{EDD0D943-5477-44CA-9B0B-D86FAEA49A74}" sibTransId="{9135BBED-DA9C-44C2-8A46-F607BB3CCB52}"/>
    <dgm:cxn modelId="{3EB3E9BF-896E-49CF-8E0E-C3E480BD3950}" srcId="{45103BB7-FCE7-46DA-9E6D-3DA2A2692735}" destId="{E08AAAA2-B7FE-4C66-A47C-EB2E09B1C78B}" srcOrd="7" destOrd="0" parTransId="{A0B7DDF3-EE63-4E55-AE16-72E5EF264B2C}" sibTransId="{E9994253-9448-42A4-B20C-2638E8C74E85}"/>
    <dgm:cxn modelId="{C7D640C9-15AD-46C6-BE0E-982E48E799D0}" type="presOf" srcId="{A1A6005F-5E01-46FC-A35F-1C82F1B272B2}" destId="{8D1CA5E2-2089-4B76-86BA-B4ADE8E0935D}" srcOrd="0" destOrd="0" presId="urn:microsoft.com/office/officeart/2005/8/layout/vList2"/>
    <dgm:cxn modelId="{BEE4CECF-41D0-4D2F-ACC5-08F81DC22E9A}" type="presOf" srcId="{8965EA47-80CA-4022-AF4D-07DBB698EC1E}" destId="{59C858E7-188A-4ECA-9EF9-A0FE2B35FEA3}" srcOrd="0" destOrd="0" presId="urn:microsoft.com/office/officeart/2005/8/layout/vList2"/>
    <dgm:cxn modelId="{FAF3AFE7-5703-45F3-9F78-520CB5EFFF6A}" type="presOf" srcId="{FA517219-D0FB-436E-9839-765FCF68E8F0}" destId="{0B66ED4C-62A9-4D9F-BEBC-699696F7D5C7}" srcOrd="0" destOrd="0" presId="urn:microsoft.com/office/officeart/2005/8/layout/vList2"/>
    <dgm:cxn modelId="{795A7BFA-FF19-4726-8C1A-D541E72A4098}" srcId="{45103BB7-FCE7-46DA-9E6D-3DA2A2692735}" destId="{50AE35A9-4EB2-4DCD-87EF-A81C38D57EC3}" srcOrd="5" destOrd="0" parTransId="{EEDC7393-80DB-44C0-961D-718D732D56EC}" sibTransId="{A36D5B5C-3E02-4FD5-BD5E-54FCE79B0275}"/>
    <dgm:cxn modelId="{7855E6FD-7E83-4AAC-9222-68DFC4C9CECF}" srcId="{45103BB7-FCE7-46DA-9E6D-3DA2A2692735}" destId="{5DBD5BAE-F2E7-4889-B4EA-E8EB63BC4E5C}" srcOrd="3" destOrd="0" parTransId="{C0058888-1558-4D26-B40F-6C42F3DD06FF}" sibTransId="{10685F2F-7B43-43C0-A2BE-BE3ABBB19DD1}"/>
    <dgm:cxn modelId="{C6151069-ABA9-43E9-9091-B33D0561F6EC}" type="presParOf" srcId="{B05B9136-D3F0-4238-96EA-5824186FBAA7}" destId="{59C858E7-188A-4ECA-9EF9-A0FE2B35FEA3}" srcOrd="0" destOrd="0" presId="urn:microsoft.com/office/officeart/2005/8/layout/vList2"/>
    <dgm:cxn modelId="{141DACC4-0539-40E7-AAFD-AEA4E8664F08}" type="presParOf" srcId="{B05B9136-D3F0-4238-96EA-5824186FBAA7}" destId="{1748E845-6ADC-4123-8205-1059EB6F9B49}" srcOrd="1" destOrd="0" presId="urn:microsoft.com/office/officeart/2005/8/layout/vList2"/>
    <dgm:cxn modelId="{6DEBE14F-D435-401F-9C0D-2B54CED79627}" type="presParOf" srcId="{B05B9136-D3F0-4238-96EA-5824186FBAA7}" destId="{D0A63633-000E-4F26-BD2D-AC99E9EEEC1A}" srcOrd="2" destOrd="0" presId="urn:microsoft.com/office/officeart/2005/8/layout/vList2"/>
    <dgm:cxn modelId="{ECADF548-E876-494F-B975-40600E4E3EEB}" type="presParOf" srcId="{B05B9136-D3F0-4238-96EA-5824186FBAA7}" destId="{338AE948-3E7A-450D-B491-B222344AC09D}" srcOrd="3" destOrd="0" presId="urn:microsoft.com/office/officeart/2005/8/layout/vList2"/>
    <dgm:cxn modelId="{C5ABDC0D-E506-4514-AF7E-0DDA51009274}" type="presParOf" srcId="{B05B9136-D3F0-4238-96EA-5824186FBAA7}" destId="{2FBCFFA4-3F90-4A0E-8F61-76127F266AE7}" srcOrd="4" destOrd="0" presId="urn:microsoft.com/office/officeart/2005/8/layout/vList2"/>
    <dgm:cxn modelId="{6EDF0007-5257-4A2A-8EA2-16E9E17ED878}" type="presParOf" srcId="{B05B9136-D3F0-4238-96EA-5824186FBAA7}" destId="{D3C5285D-9207-4019-B0AB-141FDBE6AADF}" srcOrd="5" destOrd="0" presId="urn:microsoft.com/office/officeart/2005/8/layout/vList2"/>
    <dgm:cxn modelId="{8798B578-184B-423C-8894-7435CC391A05}" type="presParOf" srcId="{B05B9136-D3F0-4238-96EA-5824186FBAA7}" destId="{792650B1-39F5-41B4-A6AD-8D28C9BBE3FC}" srcOrd="6" destOrd="0" presId="urn:microsoft.com/office/officeart/2005/8/layout/vList2"/>
    <dgm:cxn modelId="{136303FA-51F1-46DC-ABA5-0757D92ED2FE}" type="presParOf" srcId="{B05B9136-D3F0-4238-96EA-5824186FBAA7}" destId="{9EE1E040-AD5B-43BF-B879-94D156FD5613}" srcOrd="7" destOrd="0" presId="urn:microsoft.com/office/officeart/2005/8/layout/vList2"/>
    <dgm:cxn modelId="{5F72EEB8-DFAB-4B6D-895C-F2A9D5D58977}" type="presParOf" srcId="{B05B9136-D3F0-4238-96EA-5824186FBAA7}" destId="{BC675CDC-AF92-4D37-A492-C235C11C32A9}" srcOrd="8" destOrd="0" presId="urn:microsoft.com/office/officeart/2005/8/layout/vList2"/>
    <dgm:cxn modelId="{06A45281-425F-4955-8937-A51DACB65EFB}" type="presParOf" srcId="{B05B9136-D3F0-4238-96EA-5824186FBAA7}" destId="{74EB5A9F-343A-44A7-9428-15D2FA5D1A30}" srcOrd="9" destOrd="0" presId="urn:microsoft.com/office/officeart/2005/8/layout/vList2"/>
    <dgm:cxn modelId="{12850BBA-DA91-444F-BE10-0CA1528A7A70}" type="presParOf" srcId="{B05B9136-D3F0-4238-96EA-5824186FBAA7}" destId="{50313A97-52A0-4311-90EF-E4D1612628FB}" srcOrd="10" destOrd="0" presId="urn:microsoft.com/office/officeart/2005/8/layout/vList2"/>
    <dgm:cxn modelId="{D9CF3C2B-4240-4DDD-BC01-C52097C962DF}" type="presParOf" srcId="{B05B9136-D3F0-4238-96EA-5824186FBAA7}" destId="{6AE76A05-88DE-4CF7-BAF3-089528EC6D3F}" srcOrd="11" destOrd="0" presId="urn:microsoft.com/office/officeart/2005/8/layout/vList2"/>
    <dgm:cxn modelId="{96F8EFA3-AA8D-4108-91CD-9BB44DBD0A44}" type="presParOf" srcId="{B05B9136-D3F0-4238-96EA-5824186FBAA7}" destId="{0B66ED4C-62A9-4D9F-BEBC-699696F7D5C7}" srcOrd="12" destOrd="0" presId="urn:microsoft.com/office/officeart/2005/8/layout/vList2"/>
    <dgm:cxn modelId="{B8A3C44C-BAD1-4475-9A8D-6604159F5C93}" type="presParOf" srcId="{B05B9136-D3F0-4238-96EA-5824186FBAA7}" destId="{3787FD74-C347-4C20-9693-B5827152248E}" srcOrd="13" destOrd="0" presId="urn:microsoft.com/office/officeart/2005/8/layout/vList2"/>
    <dgm:cxn modelId="{4C35546B-58E6-4EBC-914E-23788CCC5820}" type="presParOf" srcId="{B05B9136-D3F0-4238-96EA-5824186FBAA7}" destId="{AFC0DE51-A01C-4DAF-B516-2C2DDA577607}" srcOrd="14" destOrd="0" presId="urn:microsoft.com/office/officeart/2005/8/layout/vList2"/>
    <dgm:cxn modelId="{A3E07987-1E87-4A88-AB83-D44EB04869F2}" type="presParOf" srcId="{B05B9136-D3F0-4238-96EA-5824186FBAA7}" destId="{C1E2BC08-2842-4899-9673-E1C339D7A805}" srcOrd="15" destOrd="0" presId="urn:microsoft.com/office/officeart/2005/8/layout/vList2"/>
    <dgm:cxn modelId="{5C36E626-4BC0-4EAE-AE03-1A308EEEB2A5}" type="presParOf" srcId="{B05B9136-D3F0-4238-96EA-5824186FBAA7}" destId="{3E587F95-C14A-43B6-8F10-7D20C8876F94}" srcOrd="16" destOrd="0" presId="urn:microsoft.com/office/officeart/2005/8/layout/vList2"/>
    <dgm:cxn modelId="{4F4EFEAB-B180-415A-B50C-301C9040F45E}" type="presParOf" srcId="{B05B9136-D3F0-4238-96EA-5824186FBAA7}" destId="{5D7FE4CA-08CF-4FA0-B25D-34C1489B1211}" srcOrd="17" destOrd="0" presId="urn:microsoft.com/office/officeart/2005/8/layout/vList2"/>
    <dgm:cxn modelId="{FD96742E-F737-4AE7-AC14-EA87A77DA1E6}" type="presParOf" srcId="{B05B9136-D3F0-4238-96EA-5824186FBAA7}" destId="{8D1CA5E2-2089-4B76-86BA-B4ADE8E0935D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F56C2D-A8A9-4C12-B8CD-6EBB90C27B9B}">
      <dsp:nvSpPr>
        <dsp:cNvPr id="0" name=""/>
        <dsp:cNvSpPr/>
      </dsp:nvSpPr>
      <dsp:spPr>
        <a:xfrm>
          <a:off x="457199" y="0"/>
          <a:ext cx="5181600" cy="5329280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09A283-8E46-4E0F-A956-FC104CC46B1E}">
      <dsp:nvSpPr>
        <dsp:cNvPr id="0" name=""/>
        <dsp:cNvSpPr/>
      </dsp:nvSpPr>
      <dsp:spPr>
        <a:xfrm>
          <a:off x="6548" y="1598784"/>
          <a:ext cx="1962150" cy="213171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b="1" kern="1200" dirty="0">
              <a:solidFill>
                <a:schemeClr val="bg2"/>
              </a:solidFill>
              <a:latin typeface="Forte"/>
            </a:rPr>
            <a:t>Aplikacje webowe</a:t>
          </a:r>
        </a:p>
      </dsp:txBody>
      <dsp:txXfrm>
        <a:off x="102332" y="1694568"/>
        <a:ext cx="1770582" cy="1940144"/>
      </dsp:txXfrm>
    </dsp:sp>
    <dsp:sp modelId="{87C45CE2-CF5F-4011-9636-190F448C85B3}">
      <dsp:nvSpPr>
        <dsp:cNvPr id="0" name=""/>
        <dsp:cNvSpPr/>
      </dsp:nvSpPr>
      <dsp:spPr>
        <a:xfrm>
          <a:off x="2066925" y="1598784"/>
          <a:ext cx="1962150" cy="213171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b="1" kern="1200" dirty="0">
              <a:solidFill>
                <a:schemeClr val="bg2"/>
              </a:solidFill>
              <a:latin typeface="Forte"/>
            </a:rPr>
            <a:t>Aplikacje </a:t>
          </a:r>
          <a:r>
            <a:rPr lang="pl-PL" sz="2600" b="1" kern="1200" dirty="0" err="1">
              <a:solidFill>
                <a:schemeClr val="bg2"/>
              </a:solidFill>
              <a:latin typeface="Forte"/>
            </a:rPr>
            <a:t>descopowe</a:t>
          </a:r>
        </a:p>
      </dsp:txBody>
      <dsp:txXfrm>
        <a:off x="2162709" y="1694568"/>
        <a:ext cx="1770582" cy="1940144"/>
      </dsp:txXfrm>
    </dsp:sp>
    <dsp:sp modelId="{7CCECDC6-0A1A-43D8-B351-A56A0898725F}">
      <dsp:nvSpPr>
        <dsp:cNvPr id="0" name=""/>
        <dsp:cNvSpPr/>
      </dsp:nvSpPr>
      <dsp:spPr>
        <a:xfrm>
          <a:off x="4127301" y="1598784"/>
          <a:ext cx="1962150" cy="213171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b="1" kern="1200" dirty="0">
              <a:solidFill>
                <a:schemeClr val="bg2"/>
              </a:solidFill>
              <a:latin typeface="Forte"/>
            </a:rPr>
            <a:t>Aplikacje mobilne</a:t>
          </a:r>
        </a:p>
      </dsp:txBody>
      <dsp:txXfrm>
        <a:off x="4223085" y="1694568"/>
        <a:ext cx="1770582" cy="19401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80B81D-8A7F-466F-97B7-C32E14ECEB9F}">
      <dsp:nvSpPr>
        <dsp:cNvPr id="0" name=""/>
        <dsp:cNvSpPr/>
      </dsp:nvSpPr>
      <dsp:spPr>
        <a:xfrm>
          <a:off x="0" y="13093"/>
          <a:ext cx="13061155" cy="62258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chemeClr val="bg2"/>
              </a:solidFill>
              <a:latin typeface="Snap ITC"/>
            </a:rPr>
            <a:t>Systemy typu POS</a:t>
          </a:r>
        </a:p>
      </dsp:txBody>
      <dsp:txXfrm>
        <a:off x="30392" y="43485"/>
        <a:ext cx="13000371" cy="561802"/>
      </dsp:txXfrm>
    </dsp:sp>
    <dsp:sp modelId="{7393DACF-BA8E-4D4D-8102-05CE47ADC612}">
      <dsp:nvSpPr>
        <dsp:cNvPr id="0" name=""/>
        <dsp:cNvSpPr/>
      </dsp:nvSpPr>
      <dsp:spPr>
        <a:xfrm>
          <a:off x="0" y="704799"/>
          <a:ext cx="13061155" cy="62258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chemeClr val="bg2"/>
              </a:solidFill>
              <a:latin typeface="Snap ITC"/>
            </a:rPr>
            <a:t>Systemy zarządzania zamówieniami</a:t>
          </a:r>
        </a:p>
      </dsp:txBody>
      <dsp:txXfrm>
        <a:off x="30392" y="735191"/>
        <a:ext cx="13000371" cy="561802"/>
      </dsp:txXfrm>
    </dsp:sp>
    <dsp:sp modelId="{FEB537C1-338B-488E-A928-D4325FFC96A8}">
      <dsp:nvSpPr>
        <dsp:cNvPr id="0" name=""/>
        <dsp:cNvSpPr/>
      </dsp:nvSpPr>
      <dsp:spPr>
        <a:xfrm>
          <a:off x="0" y="1396506"/>
          <a:ext cx="13061155" cy="62258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chemeClr val="bg2"/>
              </a:solidFill>
              <a:latin typeface="Snap ITC"/>
            </a:rPr>
            <a:t>Systemy księgowe</a:t>
          </a:r>
        </a:p>
      </dsp:txBody>
      <dsp:txXfrm>
        <a:off x="30392" y="1426898"/>
        <a:ext cx="13000371" cy="561802"/>
      </dsp:txXfrm>
    </dsp:sp>
    <dsp:sp modelId="{D1DC076F-0A5E-42D1-B1DD-BB193238A0A6}">
      <dsp:nvSpPr>
        <dsp:cNvPr id="0" name=""/>
        <dsp:cNvSpPr/>
      </dsp:nvSpPr>
      <dsp:spPr>
        <a:xfrm>
          <a:off x="0" y="2088212"/>
          <a:ext cx="13061155" cy="62258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chemeClr val="bg2"/>
              </a:solidFill>
              <a:latin typeface="Snap ITC"/>
            </a:rPr>
            <a:t>Systemy magazynowe</a:t>
          </a:r>
        </a:p>
      </dsp:txBody>
      <dsp:txXfrm>
        <a:off x="30392" y="2118604"/>
        <a:ext cx="13000371" cy="561802"/>
      </dsp:txXfrm>
    </dsp:sp>
    <dsp:sp modelId="{47AA6D4E-21F4-4FCA-8461-C5E276C07389}">
      <dsp:nvSpPr>
        <dsp:cNvPr id="0" name=""/>
        <dsp:cNvSpPr/>
      </dsp:nvSpPr>
      <dsp:spPr>
        <a:xfrm>
          <a:off x="0" y="2779918"/>
          <a:ext cx="13061155" cy="62258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chemeClr val="bg2"/>
              </a:solidFill>
              <a:latin typeface="Snap ITC"/>
            </a:rPr>
            <a:t>Systemy dostaw</a:t>
          </a:r>
        </a:p>
      </dsp:txBody>
      <dsp:txXfrm>
        <a:off x="30392" y="2810310"/>
        <a:ext cx="13000371" cy="561802"/>
      </dsp:txXfrm>
    </dsp:sp>
    <dsp:sp modelId="{0F1BE21A-1A4D-4339-9ED2-B0B435D3B400}">
      <dsp:nvSpPr>
        <dsp:cNvPr id="0" name=""/>
        <dsp:cNvSpPr/>
      </dsp:nvSpPr>
      <dsp:spPr>
        <a:xfrm>
          <a:off x="0" y="3471624"/>
          <a:ext cx="13061155" cy="62258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chemeClr val="bg2"/>
              </a:solidFill>
              <a:latin typeface="Snap ITC"/>
            </a:rPr>
            <a:t>Systemy lojalnościowe</a:t>
          </a:r>
        </a:p>
      </dsp:txBody>
      <dsp:txXfrm>
        <a:off x="30392" y="3502016"/>
        <a:ext cx="13000371" cy="561802"/>
      </dsp:txXfrm>
    </dsp:sp>
    <dsp:sp modelId="{3BDFEC08-3963-43F2-ACA5-37C6BBBDBCB6}">
      <dsp:nvSpPr>
        <dsp:cNvPr id="0" name=""/>
        <dsp:cNvSpPr/>
      </dsp:nvSpPr>
      <dsp:spPr>
        <a:xfrm>
          <a:off x="0" y="4163331"/>
          <a:ext cx="13061155" cy="62258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chemeClr val="bg2"/>
              </a:solidFill>
              <a:latin typeface="Snap ITC"/>
            </a:rPr>
            <a:t>Systemy zarządzania personelem</a:t>
          </a:r>
        </a:p>
      </dsp:txBody>
      <dsp:txXfrm>
        <a:off x="30392" y="4193723"/>
        <a:ext cx="13000371" cy="5618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39C0E0-062A-4E15-BA5B-4CB931A815F6}">
      <dsp:nvSpPr>
        <dsp:cNvPr id="0" name=""/>
        <dsp:cNvSpPr/>
      </dsp:nvSpPr>
      <dsp:spPr>
        <a:xfrm>
          <a:off x="414561" y="1970"/>
          <a:ext cx="2398050" cy="14388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kern="1200" dirty="0" err="1">
              <a:solidFill>
                <a:schemeClr val="bg2"/>
              </a:solidFill>
              <a:latin typeface="Forte"/>
            </a:rPr>
            <a:t>Storyous</a:t>
          </a:r>
          <a:endParaRPr lang="pl-PL" sz="2900" kern="1200" dirty="0">
            <a:solidFill>
              <a:schemeClr val="bg2"/>
            </a:solidFill>
            <a:latin typeface="Forte"/>
          </a:endParaRPr>
        </a:p>
      </dsp:txBody>
      <dsp:txXfrm>
        <a:off x="456703" y="44112"/>
        <a:ext cx="2313766" cy="1354546"/>
      </dsp:txXfrm>
    </dsp:sp>
    <dsp:sp modelId="{75736D6A-0F3F-4EFD-91B3-FF328C7A7402}">
      <dsp:nvSpPr>
        <dsp:cNvPr id="0" name=""/>
        <dsp:cNvSpPr/>
      </dsp:nvSpPr>
      <dsp:spPr>
        <a:xfrm>
          <a:off x="3023641" y="424027"/>
          <a:ext cx="508386" cy="59471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300" kern="1200"/>
        </a:p>
      </dsp:txBody>
      <dsp:txXfrm>
        <a:off x="3023641" y="542970"/>
        <a:ext cx="355870" cy="356830"/>
      </dsp:txXfrm>
    </dsp:sp>
    <dsp:sp modelId="{2E4F25B6-0BA7-44D3-8EDD-2BC53EBA327D}">
      <dsp:nvSpPr>
        <dsp:cNvPr id="0" name=""/>
        <dsp:cNvSpPr/>
      </dsp:nvSpPr>
      <dsp:spPr>
        <a:xfrm>
          <a:off x="3771833" y="1970"/>
          <a:ext cx="2398050" cy="14388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kern="1200" dirty="0">
              <a:solidFill>
                <a:schemeClr val="bg2"/>
              </a:solidFill>
              <a:latin typeface="Forte"/>
            </a:rPr>
            <a:t>Forgastro</a:t>
          </a:r>
        </a:p>
      </dsp:txBody>
      <dsp:txXfrm>
        <a:off x="3813975" y="44112"/>
        <a:ext cx="2313766" cy="1354546"/>
      </dsp:txXfrm>
    </dsp:sp>
    <dsp:sp modelId="{B2D719D1-BB1B-42AA-96F0-B60299ECC8FA}">
      <dsp:nvSpPr>
        <dsp:cNvPr id="0" name=""/>
        <dsp:cNvSpPr/>
      </dsp:nvSpPr>
      <dsp:spPr>
        <a:xfrm>
          <a:off x="6380912" y="424027"/>
          <a:ext cx="508386" cy="59471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300" kern="1200"/>
        </a:p>
      </dsp:txBody>
      <dsp:txXfrm>
        <a:off x="6380912" y="542970"/>
        <a:ext cx="355870" cy="356830"/>
      </dsp:txXfrm>
    </dsp:sp>
    <dsp:sp modelId="{B49A2447-B7B8-4761-BD86-C347CB0BC5A6}">
      <dsp:nvSpPr>
        <dsp:cNvPr id="0" name=""/>
        <dsp:cNvSpPr/>
      </dsp:nvSpPr>
      <dsp:spPr>
        <a:xfrm>
          <a:off x="7129104" y="1970"/>
          <a:ext cx="2398050" cy="14388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kern="1200" dirty="0">
              <a:solidFill>
                <a:schemeClr val="bg2"/>
              </a:solidFill>
              <a:latin typeface="Forte"/>
            </a:rPr>
            <a:t>Cheefo</a:t>
          </a:r>
        </a:p>
      </dsp:txBody>
      <dsp:txXfrm>
        <a:off x="7171246" y="44112"/>
        <a:ext cx="2313766" cy="1354546"/>
      </dsp:txXfrm>
    </dsp:sp>
    <dsp:sp modelId="{1CC1276E-F589-494F-9334-CAAB01502B4C}">
      <dsp:nvSpPr>
        <dsp:cNvPr id="0" name=""/>
        <dsp:cNvSpPr/>
      </dsp:nvSpPr>
      <dsp:spPr>
        <a:xfrm rot="5400000">
          <a:off x="8073936" y="1608664"/>
          <a:ext cx="508386" cy="59471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300" kern="1200"/>
        </a:p>
      </dsp:txBody>
      <dsp:txXfrm rot="-5400000">
        <a:off x="8149714" y="1651829"/>
        <a:ext cx="356830" cy="355870"/>
      </dsp:txXfrm>
    </dsp:sp>
    <dsp:sp modelId="{4D25F8FC-8BD6-4CDB-9263-EA14DA20FCDE}">
      <dsp:nvSpPr>
        <dsp:cNvPr id="0" name=""/>
        <dsp:cNvSpPr/>
      </dsp:nvSpPr>
      <dsp:spPr>
        <a:xfrm>
          <a:off x="7129104" y="2400021"/>
          <a:ext cx="2398050" cy="14388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kern="1200" dirty="0">
              <a:solidFill>
                <a:schemeClr val="bg2"/>
              </a:solidFill>
              <a:latin typeface="Forte"/>
            </a:rPr>
            <a:t>eKelner</a:t>
          </a:r>
        </a:p>
      </dsp:txBody>
      <dsp:txXfrm>
        <a:off x="7171246" y="2442163"/>
        <a:ext cx="2313766" cy="1354546"/>
      </dsp:txXfrm>
    </dsp:sp>
    <dsp:sp modelId="{80C1DD11-9FDC-498A-A3F6-F31E0A473AFE}">
      <dsp:nvSpPr>
        <dsp:cNvPr id="0" name=""/>
        <dsp:cNvSpPr/>
      </dsp:nvSpPr>
      <dsp:spPr>
        <a:xfrm rot="10800000">
          <a:off x="6409689" y="2822078"/>
          <a:ext cx="508386" cy="59471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300" kern="1200"/>
        </a:p>
      </dsp:txBody>
      <dsp:txXfrm rot="10800000">
        <a:off x="6562205" y="2941021"/>
        <a:ext cx="355870" cy="356830"/>
      </dsp:txXfrm>
    </dsp:sp>
    <dsp:sp modelId="{6DC40056-CD40-44CE-974E-1B308420972E}">
      <dsp:nvSpPr>
        <dsp:cNvPr id="0" name=""/>
        <dsp:cNvSpPr/>
      </dsp:nvSpPr>
      <dsp:spPr>
        <a:xfrm>
          <a:off x="3771833" y="2400021"/>
          <a:ext cx="2398050" cy="14388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kern="1200" dirty="0" err="1">
              <a:solidFill>
                <a:schemeClr val="bg2"/>
              </a:solidFill>
              <a:latin typeface="Forte"/>
            </a:rPr>
            <a:t>TaxCare</a:t>
          </a:r>
          <a:endParaRPr lang="pl-PL" sz="2900" kern="1200" dirty="0">
            <a:solidFill>
              <a:schemeClr val="bg2"/>
            </a:solidFill>
            <a:latin typeface="Forte"/>
          </a:endParaRPr>
        </a:p>
      </dsp:txBody>
      <dsp:txXfrm>
        <a:off x="3813975" y="2442163"/>
        <a:ext cx="2313766" cy="1354546"/>
      </dsp:txXfrm>
    </dsp:sp>
    <dsp:sp modelId="{369406D5-9663-4A05-9778-2D529C776872}">
      <dsp:nvSpPr>
        <dsp:cNvPr id="0" name=""/>
        <dsp:cNvSpPr/>
      </dsp:nvSpPr>
      <dsp:spPr>
        <a:xfrm rot="10800000">
          <a:off x="3052417" y="2822078"/>
          <a:ext cx="508386" cy="59471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300" kern="1200"/>
        </a:p>
      </dsp:txBody>
      <dsp:txXfrm rot="10800000">
        <a:off x="3204933" y="2941021"/>
        <a:ext cx="355870" cy="356830"/>
      </dsp:txXfrm>
    </dsp:sp>
    <dsp:sp modelId="{F77A1E33-22DD-4507-A5AA-E6F9B9AFE5D2}">
      <dsp:nvSpPr>
        <dsp:cNvPr id="0" name=""/>
        <dsp:cNvSpPr/>
      </dsp:nvSpPr>
      <dsp:spPr>
        <a:xfrm>
          <a:off x="414561" y="2400021"/>
          <a:ext cx="2398050" cy="14388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kern="1200" dirty="0" err="1">
              <a:solidFill>
                <a:schemeClr val="bg2"/>
              </a:solidFill>
              <a:latin typeface="Forte"/>
            </a:rPr>
            <a:t>Stava</a:t>
          </a:r>
          <a:endParaRPr lang="pl-PL" sz="2900" kern="1200" dirty="0">
            <a:solidFill>
              <a:schemeClr val="bg2"/>
            </a:solidFill>
            <a:latin typeface="Forte"/>
          </a:endParaRPr>
        </a:p>
      </dsp:txBody>
      <dsp:txXfrm>
        <a:off x="456703" y="2442163"/>
        <a:ext cx="2313766" cy="1354546"/>
      </dsp:txXfrm>
    </dsp:sp>
    <dsp:sp modelId="{5F74EAFB-1CAE-4E25-AAED-9F22D2F345A5}">
      <dsp:nvSpPr>
        <dsp:cNvPr id="0" name=""/>
        <dsp:cNvSpPr/>
      </dsp:nvSpPr>
      <dsp:spPr>
        <a:xfrm rot="5400000">
          <a:off x="1359393" y="4006715"/>
          <a:ext cx="508386" cy="59471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300" kern="1200"/>
        </a:p>
      </dsp:txBody>
      <dsp:txXfrm rot="-5400000">
        <a:off x="1435171" y="4049880"/>
        <a:ext cx="356830" cy="355870"/>
      </dsp:txXfrm>
    </dsp:sp>
    <dsp:sp modelId="{3A410AA1-BB59-457E-8A14-F91FF5852970}">
      <dsp:nvSpPr>
        <dsp:cNvPr id="0" name=""/>
        <dsp:cNvSpPr/>
      </dsp:nvSpPr>
      <dsp:spPr>
        <a:xfrm>
          <a:off x="414561" y="4798072"/>
          <a:ext cx="2398050" cy="14388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kern="1200" dirty="0" err="1">
              <a:solidFill>
                <a:schemeClr val="bg2"/>
              </a:solidFill>
              <a:latin typeface="Forte"/>
            </a:rPr>
            <a:t>Fakturownia</a:t>
          </a:r>
          <a:r>
            <a:rPr lang="pl-PL" sz="2900" kern="1200" dirty="0">
              <a:solidFill>
                <a:schemeClr val="bg2"/>
              </a:solidFill>
              <a:latin typeface="Forte"/>
            </a:rPr>
            <a:t> </a:t>
          </a:r>
        </a:p>
      </dsp:txBody>
      <dsp:txXfrm>
        <a:off x="456703" y="4840214"/>
        <a:ext cx="2313766" cy="1354546"/>
      </dsp:txXfrm>
    </dsp:sp>
    <dsp:sp modelId="{583B4632-FA01-4EA4-B856-135FEF01824A}">
      <dsp:nvSpPr>
        <dsp:cNvPr id="0" name=""/>
        <dsp:cNvSpPr/>
      </dsp:nvSpPr>
      <dsp:spPr>
        <a:xfrm>
          <a:off x="3023641" y="5220129"/>
          <a:ext cx="508386" cy="59471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300" kern="1200"/>
        </a:p>
      </dsp:txBody>
      <dsp:txXfrm>
        <a:off x="3023641" y="5339072"/>
        <a:ext cx="355870" cy="356830"/>
      </dsp:txXfrm>
    </dsp:sp>
    <dsp:sp modelId="{2F384B49-FAE9-4B1B-9CD0-8800EA8FC037}">
      <dsp:nvSpPr>
        <dsp:cNvPr id="0" name=""/>
        <dsp:cNvSpPr/>
      </dsp:nvSpPr>
      <dsp:spPr>
        <a:xfrm>
          <a:off x="3771833" y="4798072"/>
          <a:ext cx="2398050" cy="14388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kern="1200" dirty="0">
              <a:solidFill>
                <a:schemeClr val="bg2"/>
              </a:solidFill>
              <a:latin typeface="Forte"/>
            </a:rPr>
            <a:t>Kadromierz</a:t>
          </a:r>
        </a:p>
      </dsp:txBody>
      <dsp:txXfrm>
        <a:off x="3813975" y="4840214"/>
        <a:ext cx="2313766" cy="1354546"/>
      </dsp:txXfrm>
    </dsp:sp>
    <dsp:sp modelId="{4228AACA-4DA7-4126-A5E0-0E9DE0D9E111}">
      <dsp:nvSpPr>
        <dsp:cNvPr id="0" name=""/>
        <dsp:cNvSpPr/>
      </dsp:nvSpPr>
      <dsp:spPr>
        <a:xfrm>
          <a:off x="6380912" y="5220129"/>
          <a:ext cx="508386" cy="59471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300" kern="1200"/>
        </a:p>
      </dsp:txBody>
      <dsp:txXfrm>
        <a:off x="6380912" y="5339072"/>
        <a:ext cx="355870" cy="356830"/>
      </dsp:txXfrm>
    </dsp:sp>
    <dsp:sp modelId="{22C30495-677C-4F81-804D-7EA494C6F7B6}">
      <dsp:nvSpPr>
        <dsp:cNvPr id="0" name=""/>
        <dsp:cNvSpPr/>
      </dsp:nvSpPr>
      <dsp:spPr>
        <a:xfrm>
          <a:off x="7129104" y="4798072"/>
          <a:ext cx="2398050" cy="14388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kern="1200" dirty="0" err="1">
              <a:solidFill>
                <a:schemeClr val="bg2"/>
              </a:solidFill>
              <a:latin typeface="Forte"/>
            </a:rPr>
            <a:t>Qpony</a:t>
          </a:r>
          <a:endParaRPr lang="pl-PL" sz="2900" kern="1200" dirty="0">
            <a:solidFill>
              <a:schemeClr val="bg2"/>
            </a:solidFill>
            <a:latin typeface="Forte"/>
          </a:endParaRPr>
        </a:p>
      </dsp:txBody>
      <dsp:txXfrm>
        <a:off x="7171246" y="4840214"/>
        <a:ext cx="2313766" cy="13545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8CEF35-E0FC-4D0B-BDA1-1671A1D7CE99}">
      <dsp:nvSpPr>
        <dsp:cNvPr id="0" name=""/>
        <dsp:cNvSpPr/>
      </dsp:nvSpPr>
      <dsp:spPr>
        <a:xfrm>
          <a:off x="0" y="358136"/>
          <a:ext cx="9465464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B4837C6-192F-460A-B1BD-8EF042BFE352}">
      <dsp:nvSpPr>
        <dsp:cNvPr id="0" name=""/>
        <dsp:cNvSpPr/>
      </dsp:nvSpPr>
      <dsp:spPr>
        <a:xfrm>
          <a:off x="473273" y="48176"/>
          <a:ext cx="6625825" cy="6199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0440" tIns="0" rIns="250440" bIns="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>
              <a:solidFill>
                <a:schemeClr val="bg2"/>
              </a:solidFill>
              <a:latin typeface="Forte"/>
            </a:rPr>
            <a:t>GASTRO</a:t>
          </a:r>
        </a:p>
      </dsp:txBody>
      <dsp:txXfrm>
        <a:off x="503535" y="78438"/>
        <a:ext cx="6565301" cy="559396"/>
      </dsp:txXfrm>
    </dsp:sp>
    <dsp:sp modelId="{72214042-68F9-4A88-BBC4-4FFFBDCE201F}">
      <dsp:nvSpPr>
        <dsp:cNvPr id="0" name=""/>
        <dsp:cNvSpPr/>
      </dsp:nvSpPr>
      <dsp:spPr>
        <a:xfrm>
          <a:off x="0" y="1310696"/>
          <a:ext cx="9465464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0088A73-DF71-471A-B505-81D47760B6CF}">
      <dsp:nvSpPr>
        <dsp:cNvPr id="0" name=""/>
        <dsp:cNvSpPr/>
      </dsp:nvSpPr>
      <dsp:spPr>
        <a:xfrm>
          <a:off x="473273" y="1000736"/>
          <a:ext cx="6625825" cy="6199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0440" tIns="0" rIns="25044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>
              <a:solidFill>
                <a:schemeClr val="bg2"/>
              </a:solidFill>
              <a:latin typeface="Forte"/>
            </a:rPr>
            <a:t>izzyRest</a:t>
          </a:r>
        </a:p>
      </dsp:txBody>
      <dsp:txXfrm>
        <a:off x="503535" y="1030998"/>
        <a:ext cx="6565301" cy="559396"/>
      </dsp:txXfrm>
    </dsp:sp>
    <dsp:sp modelId="{498C901F-78D4-4805-A443-AFF088AEC999}">
      <dsp:nvSpPr>
        <dsp:cNvPr id="0" name=""/>
        <dsp:cNvSpPr/>
      </dsp:nvSpPr>
      <dsp:spPr>
        <a:xfrm>
          <a:off x="0" y="2263256"/>
          <a:ext cx="9465464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4AC282F-7444-43DD-8F74-D225CDF4DF85}">
      <dsp:nvSpPr>
        <dsp:cNvPr id="0" name=""/>
        <dsp:cNvSpPr/>
      </dsp:nvSpPr>
      <dsp:spPr>
        <a:xfrm>
          <a:off x="473273" y="1953296"/>
          <a:ext cx="6625825" cy="6199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0440" tIns="0" rIns="250440" bIns="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>
              <a:solidFill>
                <a:schemeClr val="bg2"/>
              </a:solidFill>
              <a:latin typeface="Forte"/>
            </a:rPr>
            <a:t>SOGA</a:t>
          </a:r>
        </a:p>
      </dsp:txBody>
      <dsp:txXfrm>
        <a:off x="503535" y="1983558"/>
        <a:ext cx="6565301" cy="559396"/>
      </dsp:txXfrm>
    </dsp:sp>
    <dsp:sp modelId="{1206D161-CDD7-44E8-8211-8CBD660E926F}">
      <dsp:nvSpPr>
        <dsp:cNvPr id="0" name=""/>
        <dsp:cNvSpPr/>
      </dsp:nvSpPr>
      <dsp:spPr>
        <a:xfrm>
          <a:off x="0" y="3215816"/>
          <a:ext cx="9465464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1AED619-FB7D-4D8D-BB0D-F56AE3002B6D}">
      <dsp:nvSpPr>
        <dsp:cNvPr id="0" name=""/>
        <dsp:cNvSpPr/>
      </dsp:nvSpPr>
      <dsp:spPr>
        <a:xfrm>
          <a:off x="473273" y="2905856"/>
          <a:ext cx="6625825" cy="6199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0440" tIns="0" rIns="25044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>
              <a:solidFill>
                <a:schemeClr val="bg2"/>
              </a:solidFill>
              <a:latin typeface="Forte"/>
            </a:rPr>
            <a:t>FOODSOFT</a:t>
          </a:r>
        </a:p>
      </dsp:txBody>
      <dsp:txXfrm>
        <a:off x="503535" y="2936118"/>
        <a:ext cx="6565301" cy="559396"/>
      </dsp:txXfrm>
    </dsp:sp>
    <dsp:sp modelId="{8210BDA7-FDB2-4E86-871E-84449A00B965}">
      <dsp:nvSpPr>
        <dsp:cNvPr id="0" name=""/>
        <dsp:cNvSpPr/>
      </dsp:nvSpPr>
      <dsp:spPr>
        <a:xfrm>
          <a:off x="0" y="4168376"/>
          <a:ext cx="9465464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CEA953F-4E37-4679-9D01-001516D5650B}">
      <dsp:nvSpPr>
        <dsp:cNvPr id="0" name=""/>
        <dsp:cNvSpPr/>
      </dsp:nvSpPr>
      <dsp:spPr>
        <a:xfrm>
          <a:off x="473273" y="3858416"/>
          <a:ext cx="6625825" cy="61992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0440" tIns="0" rIns="25044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 err="1">
              <a:solidFill>
                <a:schemeClr val="bg2"/>
              </a:solidFill>
              <a:latin typeface="Forte"/>
            </a:rPr>
            <a:t>POSbistro</a:t>
          </a:r>
          <a:endParaRPr lang="pl-PL" sz="2100" kern="1200" dirty="0">
            <a:solidFill>
              <a:schemeClr val="bg2"/>
            </a:solidFill>
            <a:latin typeface="Forte"/>
          </a:endParaRPr>
        </a:p>
      </dsp:txBody>
      <dsp:txXfrm>
        <a:off x="503535" y="3888678"/>
        <a:ext cx="6565301" cy="559396"/>
      </dsp:txXfrm>
    </dsp:sp>
    <dsp:sp modelId="{61DEB1F2-510C-405F-A850-620AF9E847F9}">
      <dsp:nvSpPr>
        <dsp:cNvPr id="0" name=""/>
        <dsp:cNvSpPr/>
      </dsp:nvSpPr>
      <dsp:spPr>
        <a:xfrm>
          <a:off x="0" y="5120936"/>
          <a:ext cx="9465464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D5A6528-4B0C-4F6D-9494-AEB9E92F90E7}">
      <dsp:nvSpPr>
        <dsp:cNvPr id="0" name=""/>
        <dsp:cNvSpPr/>
      </dsp:nvSpPr>
      <dsp:spPr>
        <a:xfrm>
          <a:off x="473273" y="4810976"/>
          <a:ext cx="6625825" cy="6199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0440" tIns="0" rIns="25044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>
              <a:solidFill>
                <a:schemeClr val="bg2"/>
              </a:solidFill>
              <a:latin typeface="Forte"/>
            </a:rPr>
            <a:t>2XSystem</a:t>
          </a:r>
        </a:p>
      </dsp:txBody>
      <dsp:txXfrm>
        <a:off x="503535" y="4841238"/>
        <a:ext cx="6565301" cy="559396"/>
      </dsp:txXfrm>
    </dsp:sp>
    <dsp:sp modelId="{C03F26BD-F133-44FE-BA63-9596D71614F5}">
      <dsp:nvSpPr>
        <dsp:cNvPr id="0" name=""/>
        <dsp:cNvSpPr/>
      </dsp:nvSpPr>
      <dsp:spPr>
        <a:xfrm>
          <a:off x="0" y="6073496"/>
          <a:ext cx="9465464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F9A934-E88B-4090-B43F-BE08B87B7190}">
      <dsp:nvSpPr>
        <dsp:cNvPr id="0" name=""/>
        <dsp:cNvSpPr/>
      </dsp:nvSpPr>
      <dsp:spPr>
        <a:xfrm>
          <a:off x="473273" y="5763536"/>
          <a:ext cx="6625825" cy="6199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0440" tIns="0" rIns="25044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>
              <a:solidFill>
                <a:schemeClr val="bg2"/>
              </a:solidFill>
              <a:latin typeface="Forte"/>
            </a:rPr>
            <a:t>4REST</a:t>
          </a:r>
        </a:p>
      </dsp:txBody>
      <dsp:txXfrm>
        <a:off x="503535" y="5793798"/>
        <a:ext cx="6565301" cy="5593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E1F8EE-2FE1-4EE5-AEDF-B189613A4644}">
      <dsp:nvSpPr>
        <dsp:cNvPr id="0" name=""/>
        <dsp:cNvSpPr/>
      </dsp:nvSpPr>
      <dsp:spPr>
        <a:xfrm>
          <a:off x="3640314" y="1585"/>
          <a:ext cx="1589524" cy="158952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 err="1">
              <a:solidFill>
                <a:schemeClr val="bg2"/>
              </a:solidFill>
              <a:latin typeface="Forte"/>
            </a:rPr>
            <a:t>POStar</a:t>
          </a:r>
          <a:r>
            <a:rPr lang="pl-PL" sz="2100" kern="1200" dirty="0">
              <a:solidFill>
                <a:schemeClr val="bg2"/>
              </a:solidFill>
              <a:latin typeface="Forte"/>
            </a:rPr>
            <a:t> Mobile</a:t>
          </a:r>
        </a:p>
      </dsp:txBody>
      <dsp:txXfrm>
        <a:off x="3873094" y="234365"/>
        <a:ext cx="1123964" cy="1123964"/>
      </dsp:txXfrm>
    </dsp:sp>
    <dsp:sp modelId="{57F97898-5DB8-41CD-B59A-5A199A2EBAB6}">
      <dsp:nvSpPr>
        <dsp:cNvPr id="0" name=""/>
        <dsp:cNvSpPr/>
      </dsp:nvSpPr>
      <dsp:spPr>
        <a:xfrm rot="2160000">
          <a:off x="5179418" y="1222132"/>
          <a:ext cx="421781" cy="5364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700" kern="1200"/>
        </a:p>
      </dsp:txBody>
      <dsp:txXfrm>
        <a:off x="5191501" y="1292238"/>
        <a:ext cx="295247" cy="321878"/>
      </dsp:txXfrm>
    </dsp:sp>
    <dsp:sp modelId="{D5F8FCBB-5111-4844-B96A-E66B46B9CA3F}">
      <dsp:nvSpPr>
        <dsp:cNvPr id="0" name=""/>
        <dsp:cNvSpPr/>
      </dsp:nvSpPr>
      <dsp:spPr>
        <a:xfrm>
          <a:off x="5570094" y="1403652"/>
          <a:ext cx="1589524" cy="158952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>
              <a:solidFill>
                <a:schemeClr val="bg2"/>
              </a:solidFill>
              <a:latin typeface="Forte"/>
            </a:rPr>
            <a:t>S4H MOBILE POS</a:t>
          </a:r>
        </a:p>
      </dsp:txBody>
      <dsp:txXfrm>
        <a:off x="5802874" y="1636432"/>
        <a:ext cx="1123964" cy="1123964"/>
      </dsp:txXfrm>
    </dsp:sp>
    <dsp:sp modelId="{ADEE68F9-86FD-42B5-B1C3-485ECB7B83FD}">
      <dsp:nvSpPr>
        <dsp:cNvPr id="0" name=""/>
        <dsp:cNvSpPr/>
      </dsp:nvSpPr>
      <dsp:spPr>
        <a:xfrm rot="6480000">
          <a:off x="5789099" y="3053125"/>
          <a:ext cx="421781" cy="5364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700" kern="1200"/>
        </a:p>
      </dsp:txBody>
      <dsp:txXfrm rot="10800000">
        <a:off x="5871917" y="3100248"/>
        <a:ext cx="295247" cy="321878"/>
      </dsp:txXfrm>
    </dsp:sp>
    <dsp:sp modelId="{D99D00B7-0DCD-4486-B2DF-40A30B77977B}">
      <dsp:nvSpPr>
        <dsp:cNvPr id="0" name=""/>
        <dsp:cNvSpPr/>
      </dsp:nvSpPr>
      <dsp:spPr>
        <a:xfrm>
          <a:off x="4832984" y="3672244"/>
          <a:ext cx="1589524" cy="158952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 err="1">
              <a:solidFill>
                <a:schemeClr val="bg2"/>
              </a:solidFill>
              <a:latin typeface="Forte"/>
            </a:rPr>
            <a:t>Ristorio</a:t>
          </a:r>
          <a:endParaRPr lang="pl-PL" sz="2100" kern="1200" dirty="0">
            <a:solidFill>
              <a:schemeClr val="bg2"/>
            </a:solidFill>
            <a:latin typeface="Forte"/>
          </a:endParaRPr>
        </a:p>
      </dsp:txBody>
      <dsp:txXfrm>
        <a:off x="5065764" y="3905024"/>
        <a:ext cx="1123964" cy="1123964"/>
      </dsp:txXfrm>
    </dsp:sp>
    <dsp:sp modelId="{B073D743-F06B-4B39-9178-2FEA33A5C4C7}">
      <dsp:nvSpPr>
        <dsp:cNvPr id="0" name=""/>
        <dsp:cNvSpPr/>
      </dsp:nvSpPr>
      <dsp:spPr>
        <a:xfrm rot="10800000">
          <a:off x="4236123" y="4198774"/>
          <a:ext cx="421781" cy="5364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700" kern="1200"/>
        </a:p>
      </dsp:txBody>
      <dsp:txXfrm rot="10800000">
        <a:off x="4362657" y="4306067"/>
        <a:ext cx="295247" cy="321878"/>
      </dsp:txXfrm>
    </dsp:sp>
    <dsp:sp modelId="{302053BD-B852-474A-981A-E665171E8530}">
      <dsp:nvSpPr>
        <dsp:cNvPr id="0" name=""/>
        <dsp:cNvSpPr/>
      </dsp:nvSpPr>
      <dsp:spPr>
        <a:xfrm>
          <a:off x="2447645" y="3672244"/>
          <a:ext cx="1589524" cy="158952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 err="1">
              <a:solidFill>
                <a:schemeClr val="bg2"/>
              </a:solidFill>
              <a:latin typeface="Forte"/>
            </a:rPr>
            <a:t>Loyverse</a:t>
          </a:r>
          <a:r>
            <a:rPr lang="pl-PL" sz="2100" kern="1200" dirty="0">
              <a:solidFill>
                <a:schemeClr val="bg2"/>
              </a:solidFill>
              <a:latin typeface="Forte"/>
            </a:rPr>
            <a:t> System POS</a:t>
          </a:r>
        </a:p>
      </dsp:txBody>
      <dsp:txXfrm>
        <a:off x="2680425" y="3905024"/>
        <a:ext cx="1123964" cy="1123964"/>
      </dsp:txXfrm>
    </dsp:sp>
    <dsp:sp modelId="{BC74EEFA-28A2-4C18-9EB0-9B6DFEFB155B}">
      <dsp:nvSpPr>
        <dsp:cNvPr id="0" name=""/>
        <dsp:cNvSpPr/>
      </dsp:nvSpPr>
      <dsp:spPr>
        <a:xfrm rot="15120000">
          <a:off x="2666650" y="3075831"/>
          <a:ext cx="421781" cy="5364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700" kern="1200"/>
        </a:p>
      </dsp:txBody>
      <dsp:txXfrm rot="10800000">
        <a:off x="2749468" y="3243294"/>
        <a:ext cx="295247" cy="321878"/>
      </dsp:txXfrm>
    </dsp:sp>
    <dsp:sp modelId="{21F97840-1D58-4317-BFD6-97427EDD8482}">
      <dsp:nvSpPr>
        <dsp:cNvPr id="0" name=""/>
        <dsp:cNvSpPr/>
      </dsp:nvSpPr>
      <dsp:spPr>
        <a:xfrm>
          <a:off x="1710534" y="1403652"/>
          <a:ext cx="1589524" cy="158952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>
              <a:solidFill>
                <a:schemeClr val="bg2"/>
              </a:solidFill>
              <a:latin typeface="Forte"/>
            </a:rPr>
            <a:t>ABS POS</a:t>
          </a:r>
        </a:p>
      </dsp:txBody>
      <dsp:txXfrm>
        <a:off x="1943314" y="1636432"/>
        <a:ext cx="1123964" cy="1123964"/>
      </dsp:txXfrm>
    </dsp:sp>
    <dsp:sp modelId="{AC70F64A-C7F5-4A58-8902-453A37B4CA5A}">
      <dsp:nvSpPr>
        <dsp:cNvPr id="0" name=""/>
        <dsp:cNvSpPr/>
      </dsp:nvSpPr>
      <dsp:spPr>
        <a:xfrm rot="19440000">
          <a:off x="3249638" y="1236165"/>
          <a:ext cx="421781" cy="5364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700" kern="1200"/>
        </a:p>
      </dsp:txBody>
      <dsp:txXfrm>
        <a:off x="3261721" y="1380645"/>
        <a:ext cx="295247" cy="32187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C858E7-188A-4ECA-9EF9-A0FE2B35FEA3}">
      <dsp:nvSpPr>
        <dsp:cNvPr id="0" name=""/>
        <dsp:cNvSpPr/>
      </dsp:nvSpPr>
      <dsp:spPr>
        <a:xfrm>
          <a:off x="0" y="97887"/>
          <a:ext cx="7515500" cy="55282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>
              <a:solidFill>
                <a:schemeClr val="tx1"/>
              </a:solidFill>
              <a:latin typeface="Kristen ITC"/>
            </a:rPr>
            <a:t>Programy</a:t>
          </a:r>
          <a:r>
            <a:rPr lang="en-US" sz="2100" b="1" kern="1200" dirty="0">
              <a:solidFill>
                <a:schemeClr val="tx1"/>
              </a:solidFill>
              <a:latin typeface="Kristen ITC"/>
            </a:rPr>
            <a:t> </a:t>
          </a:r>
          <a:r>
            <a:rPr lang="en-US" sz="2100" b="1" kern="1200" dirty="0" err="1">
              <a:solidFill>
                <a:schemeClr val="tx1"/>
              </a:solidFill>
              <a:latin typeface="Kristen ITC"/>
            </a:rPr>
            <a:t>damowy</a:t>
          </a:r>
          <a:r>
            <a:rPr lang="en-US" sz="2100" b="1" kern="1200" dirty="0">
              <a:solidFill>
                <a:schemeClr val="tx1"/>
              </a:solidFill>
              <a:latin typeface="Kristen ITC"/>
            </a:rPr>
            <a:t> (</a:t>
          </a:r>
          <a:r>
            <a:rPr lang="en-US" sz="2100" b="1" kern="1200" dirty="0" err="1">
              <a:solidFill>
                <a:schemeClr val="tx1"/>
              </a:solidFill>
              <a:latin typeface="Kristen ITC"/>
            </a:rPr>
            <a:t>wersja</a:t>
          </a:r>
          <a:r>
            <a:rPr lang="en-US" sz="2100" b="1" kern="1200" dirty="0">
              <a:solidFill>
                <a:schemeClr val="tx1"/>
              </a:solidFill>
              <a:latin typeface="Kristen ITC"/>
            </a:rPr>
            <a:t> PRO </a:t>
          </a:r>
          <a:r>
            <a:rPr lang="en-US" sz="2100" b="1" kern="1200" dirty="0" err="1">
              <a:solidFill>
                <a:schemeClr val="tx1"/>
              </a:solidFill>
              <a:latin typeface="Kristen ITC"/>
            </a:rPr>
            <a:t>płatna</a:t>
          </a:r>
          <a:r>
            <a:rPr lang="en-US" sz="2100" b="1" kern="1200" dirty="0">
              <a:solidFill>
                <a:schemeClr val="tx1"/>
              </a:solidFill>
              <a:latin typeface="Kristen ITC"/>
            </a:rPr>
            <a:t>)</a:t>
          </a:r>
        </a:p>
      </dsp:txBody>
      <dsp:txXfrm>
        <a:off x="26987" y="124874"/>
        <a:ext cx="7461526" cy="498850"/>
      </dsp:txXfrm>
    </dsp:sp>
    <dsp:sp modelId="{D0A63633-000E-4F26-BD2D-AC99E9EEEC1A}">
      <dsp:nvSpPr>
        <dsp:cNvPr id="0" name=""/>
        <dsp:cNvSpPr/>
      </dsp:nvSpPr>
      <dsp:spPr>
        <a:xfrm>
          <a:off x="0" y="711192"/>
          <a:ext cx="7515500" cy="55282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>
              <a:solidFill>
                <a:schemeClr val="tx1"/>
              </a:solidFill>
              <a:latin typeface="Kristen ITC"/>
            </a:rPr>
            <a:t>Tablice</a:t>
          </a:r>
          <a:r>
            <a:rPr lang="en-US" sz="2100" b="1" kern="1200" dirty="0">
              <a:solidFill>
                <a:schemeClr val="tx1"/>
              </a:solidFill>
              <a:latin typeface="Kristen ITC"/>
            </a:rPr>
            <a:t> </a:t>
          </a:r>
          <a:r>
            <a:rPr lang="en-US" sz="2100" b="1" kern="1200" dirty="0" err="1">
              <a:solidFill>
                <a:schemeClr val="tx1"/>
              </a:solidFill>
              <a:latin typeface="Kristen ITC"/>
            </a:rPr>
            <a:t>prywatne</a:t>
          </a:r>
          <a:r>
            <a:rPr lang="en-US" sz="2100" b="1" kern="1200" dirty="0">
              <a:solidFill>
                <a:schemeClr val="tx1"/>
              </a:solidFill>
              <a:latin typeface="Kristen ITC"/>
            </a:rPr>
            <a:t>, </a:t>
          </a:r>
          <a:r>
            <a:rPr lang="en-US" sz="2100" b="1" kern="1200" dirty="0" err="1">
              <a:solidFill>
                <a:schemeClr val="tx1"/>
              </a:solidFill>
              <a:latin typeface="Kristen ITC"/>
            </a:rPr>
            <a:t>grupowe</a:t>
          </a:r>
          <a:r>
            <a:rPr lang="en-US" sz="2100" b="1" kern="1200" dirty="0">
              <a:solidFill>
                <a:schemeClr val="tx1"/>
              </a:solidFill>
              <a:latin typeface="Kristen ITC"/>
            </a:rPr>
            <a:t> </a:t>
          </a:r>
          <a:r>
            <a:rPr lang="en-US" sz="2100" b="1" kern="1200" dirty="0" err="1">
              <a:solidFill>
                <a:schemeClr val="tx1"/>
              </a:solidFill>
              <a:latin typeface="Kristen ITC"/>
            </a:rPr>
            <a:t>i</a:t>
          </a:r>
          <a:r>
            <a:rPr lang="en-US" sz="2100" b="1" kern="1200" dirty="0">
              <a:solidFill>
                <a:schemeClr val="tx1"/>
              </a:solidFill>
              <a:latin typeface="Kristen ITC"/>
            </a:rPr>
            <a:t> </a:t>
          </a:r>
          <a:r>
            <a:rPr lang="en-US" sz="2100" b="1" kern="1200" dirty="0" err="1">
              <a:solidFill>
                <a:schemeClr val="tx1"/>
              </a:solidFill>
              <a:latin typeface="Kristen ITC"/>
            </a:rPr>
            <a:t>publiczne</a:t>
          </a:r>
          <a:endParaRPr lang="en-US" sz="2100" b="1" kern="1200" dirty="0">
            <a:solidFill>
              <a:schemeClr val="tx1"/>
            </a:solidFill>
            <a:latin typeface="Kristen ITC"/>
          </a:endParaRPr>
        </a:p>
      </dsp:txBody>
      <dsp:txXfrm>
        <a:off x="26987" y="738179"/>
        <a:ext cx="7461526" cy="498850"/>
      </dsp:txXfrm>
    </dsp:sp>
    <dsp:sp modelId="{2FBCFFA4-3F90-4A0E-8F61-76127F266AE7}">
      <dsp:nvSpPr>
        <dsp:cNvPr id="0" name=""/>
        <dsp:cNvSpPr/>
      </dsp:nvSpPr>
      <dsp:spPr>
        <a:xfrm>
          <a:off x="0" y="1324497"/>
          <a:ext cx="7515500" cy="55282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>
              <a:solidFill>
                <a:schemeClr val="tx1"/>
              </a:solidFill>
              <a:latin typeface="Kristen ITC"/>
            </a:rPr>
            <a:t>Zarządzanie</a:t>
          </a:r>
          <a:r>
            <a:rPr lang="en-US" sz="2100" b="1" kern="1200" dirty="0">
              <a:solidFill>
                <a:schemeClr val="tx1"/>
              </a:solidFill>
              <a:latin typeface="Kristen ITC"/>
            </a:rPr>
            <a:t> </a:t>
          </a:r>
          <a:r>
            <a:rPr lang="en-US" sz="2100" b="1" kern="1200" dirty="0" err="1">
              <a:solidFill>
                <a:schemeClr val="tx1"/>
              </a:solidFill>
              <a:latin typeface="Kristen ITC"/>
            </a:rPr>
            <a:t>zadaniami</a:t>
          </a:r>
          <a:endParaRPr lang="en-US" sz="2100" b="1" kern="1200" dirty="0">
            <a:solidFill>
              <a:schemeClr val="tx1"/>
            </a:solidFill>
            <a:latin typeface="Kristen ITC"/>
          </a:endParaRPr>
        </a:p>
      </dsp:txBody>
      <dsp:txXfrm>
        <a:off x="26987" y="1351484"/>
        <a:ext cx="7461526" cy="498850"/>
      </dsp:txXfrm>
    </dsp:sp>
    <dsp:sp modelId="{792650B1-39F5-41B4-A6AD-8D28C9BBE3FC}">
      <dsp:nvSpPr>
        <dsp:cNvPr id="0" name=""/>
        <dsp:cNvSpPr/>
      </dsp:nvSpPr>
      <dsp:spPr>
        <a:xfrm>
          <a:off x="0" y="1937802"/>
          <a:ext cx="7515500" cy="55282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>
              <a:solidFill>
                <a:schemeClr val="tx1"/>
              </a:solidFill>
              <a:latin typeface="Kristen ITC"/>
            </a:rPr>
            <a:t>Dodatki</a:t>
          </a:r>
          <a:r>
            <a:rPr lang="en-US" sz="2100" b="1" kern="1200" dirty="0">
              <a:solidFill>
                <a:schemeClr val="tx1"/>
              </a:solidFill>
              <a:latin typeface="Kristen ITC"/>
            </a:rPr>
            <a:t> </a:t>
          </a:r>
          <a:r>
            <a:rPr lang="en-US" sz="2100" b="1" kern="1200" dirty="0" err="1">
              <a:solidFill>
                <a:schemeClr val="tx1"/>
              </a:solidFill>
              <a:latin typeface="Kristen ITC"/>
            </a:rPr>
            <a:t>usprawniające</a:t>
          </a:r>
          <a:r>
            <a:rPr lang="en-US" sz="2100" b="1" kern="1200" dirty="0">
              <a:solidFill>
                <a:schemeClr val="tx1"/>
              </a:solidFill>
              <a:latin typeface="Kristen ITC"/>
            </a:rPr>
            <a:t> </a:t>
          </a:r>
          <a:r>
            <a:rPr lang="en-US" sz="2100" b="1" kern="1200" dirty="0" err="1">
              <a:solidFill>
                <a:schemeClr val="tx1"/>
              </a:solidFill>
              <a:latin typeface="Kristen ITC"/>
            </a:rPr>
            <a:t>pracę</a:t>
          </a:r>
          <a:endParaRPr lang="en-US" sz="2100" b="1" kern="1200" dirty="0">
            <a:solidFill>
              <a:schemeClr val="tx1"/>
            </a:solidFill>
            <a:latin typeface="Kristen ITC"/>
          </a:endParaRPr>
        </a:p>
      </dsp:txBody>
      <dsp:txXfrm>
        <a:off x="26987" y="1964789"/>
        <a:ext cx="7461526" cy="498850"/>
      </dsp:txXfrm>
    </dsp:sp>
    <dsp:sp modelId="{BC675CDC-AF92-4D37-A492-C235C11C32A9}">
      <dsp:nvSpPr>
        <dsp:cNvPr id="0" name=""/>
        <dsp:cNvSpPr/>
      </dsp:nvSpPr>
      <dsp:spPr>
        <a:xfrm>
          <a:off x="0" y="2551107"/>
          <a:ext cx="7515500" cy="55282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>
              <a:solidFill>
                <a:schemeClr val="tx1"/>
              </a:solidFill>
              <a:latin typeface="Kristen ITC"/>
            </a:rPr>
            <a:t>Przydzielanie</a:t>
          </a:r>
          <a:r>
            <a:rPr lang="en-US" sz="2100" b="1" kern="1200" dirty="0">
              <a:solidFill>
                <a:schemeClr val="tx1"/>
              </a:solidFill>
              <a:latin typeface="Kristen ITC"/>
            </a:rPr>
            <a:t> </a:t>
          </a:r>
          <a:r>
            <a:rPr lang="en-US" sz="2100" b="1" kern="1200" dirty="0" err="1">
              <a:solidFill>
                <a:schemeClr val="tx1"/>
              </a:solidFill>
              <a:latin typeface="Kristen ITC"/>
            </a:rPr>
            <a:t>zadań</a:t>
          </a:r>
          <a:endParaRPr lang="en-US" sz="2100" b="1" kern="1200" dirty="0">
            <a:solidFill>
              <a:schemeClr val="tx1"/>
            </a:solidFill>
            <a:latin typeface="Kristen ITC"/>
          </a:endParaRPr>
        </a:p>
      </dsp:txBody>
      <dsp:txXfrm>
        <a:off x="26987" y="2578094"/>
        <a:ext cx="7461526" cy="498850"/>
      </dsp:txXfrm>
    </dsp:sp>
    <dsp:sp modelId="{50313A97-52A0-4311-90EF-E4D1612628FB}">
      <dsp:nvSpPr>
        <dsp:cNvPr id="0" name=""/>
        <dsp:cNvSpPr/>
      </dsp:nvSpPr>
      <dsp:spPr>
        <a:xfrm>
          <a:off x="0" y="3164413"/>
          <a:ext cx="7515500" cy="55282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>
              <a:solidFill>
                <a:schemeClr val="tx1"/>
              </a:solidFill>
              <a:latin typeface="Kristen ITC"/>
            </a:rPr>
            <a:t>Znakowanie</a:t>
          </a:r>
          <a:r>
            <a:rPr lang="en-US" sz="2100" b="1" kern="1200" dirty="0">
              <a:solidFill>
                <a:schemeClr val="tx1"/>
              </a:solidFill>
              <a:latin typeface="Kristen ITC"/>
            </a:rPr>
            <a:t> kart - </a:t>
          </a:r>
          <a:r>
            <a:rPr lang="en-US" sz="2100" b="1" kern="1200" dirty="0" err="1">
              <a:solidFill>
                <a:schemeClr val="tx1"/>
              </a:solidFill>
              <a:latin typeface="Kristen ITC"/>
            </a:rPr>
            <a:t>oflagowywanie</a:t>
          </a:r>
          <a:endParaRPr lang="en-US" sz="2100" b="1" kern="1200" dirty="0">
            <a:solidFill>
              <a:schemeClr val="tx1"/>
            </a:solidFill>
            <a:latin typeface="Kristen ITC"/>
          </a:endParaRPr>
        </a:p>
      </dsp:txBody>
      <dsp:txXfrm>
        <a:off x="26987" y="3191400"/>
        <a:ext cx="7461526" cy="498850"/>
      </dsp:txXfrm>
    </dsp:sp>
    <dsp:sp modelId="{0B66ED4C-62A9-4D9F-BEBC-699696F7D5C7}">
      <dsp:nvSpPr>
        <dsp:cNvPr id="0" name=""/>
        <dsp:cNvSpPr/>
      </dsp:nvSpPr>
      <dsp:spPr>
        <a:xfrm>
          <a:off x="0" y="3777718"/>
          <a:ext cx="7515500" cy="55282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>
              <a:solidFill>
                <a:schemeClr val="tx1"/>
              </a:solidFill>
              <a:latin typeface="Kristen ITC"/>
            </a:rPr>
            <a:t>Opcje</a:t>
          </a:r>
          <a:r>
            <a:rPr lang="en-US" sz="2100" b="1" kern="1200" dirty="0">
              <a:solidFill>
                <a:schemeClr val="tx1"/>
              </a:solidFill>
              <a:latin typeface="Kristen ITC"/>
            </a:rPr>
            <a:t> </a:t>
          </a:r>
          <a:r>
            <a:rPr lang="en-US" sz="2100" b="1" kern="1200" dirty="0" err="1">
              <a:solidFill>
                <a:schemeClr val="tx1"/>
              </a:solidFill>
              <a:latin typeface="Kristen ITC"/>
            </a:rPr>
            <a:t>przenoszenia</a:t>
          </a:r>
          <a:r>
            <a:rPr lang="en-US" sz="2100" b="1" kern="1200" dirty="0">
              <a:solidFill>
                <a:schemeClr val="tx1"/>
              </a:solidFill>
              <a:latin typeface="Kristen ITC"/>
            </a:rPr>
            <a:t> kart</a:t>
          </a:r>
        </a:p>
      </dsp:txBody>
      <dsp:txXfrm>
        <a:off x="26987" y="3804705"/>
        <a:ext cx="7461526" cy="498850"/>
      </dsp:txXfrm>
    </dsp:sp>
    <dsp:sp modelId="{AFC0DE51-A01C-4DAF-B516-2C2DDA577607}">
      <dsp:nvSpPr>
        <dsp:cNvPr id="0" name=""/>
        <dsp:cNvSpPr/>
      </dsp:nvSpPr>
      <dsp:spPr>
        <a:xfrm>
          <a:off x="0" y="4391023"/>
          <a:ext cx="7515500" cy="55282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>
              <a:solidFill>
                <a:schemeClr val="tx1"/>
              </a:solidFill>
              <a:latin typeface="Kristen ITC"/>
            </a:rPr>
            <a:t>Możliwość</a:t>
          </a:r>
          <a:r>
            <a:rPr lang="en-US" sz="2100" b="1" kern="1200" dirty="0">
              <a:solidFill>
                <a:schemeClr val="tx1"/>
              </a:solidFill>
              <a:latin typeface="Kristen ITC"/>
            </a:rPr>
            <a:t> </a:t>
          </a:r>
          <a:r>
            <a:rPr lang="en-US" sz="2100" b="1" kern="1200" dirty="0" err="1">
              <a:solidFill>
                <a:schemeClr val="tx1"/>
              </a:solidFill>
              <a:latin typeface="Kristen ITC"/>
            </a:rPr>
            <a:t>tworzenia</a:t>
          </a:r>
          <a:r>
            <a:rPr lang="en-US" sz="2100" b="1" kern="1200" dirty="0">
              <a:solidFill>
                <a:schemeClr val="tx1"/>
              </a:solidFill>
              <a:latin typeface="Kristen ITC"/>
            </a:rPr>
            <a:t> </a:t>
          </a:r>
          <a:r>
            <a:rPr lang="en-US" sz="2100" b="1" kern="1200" dirty="0" err="1">
              <a:solidFill>
                <a:schemeClr val="tx1"/>
              </a:solidFill>
              <a:latin typeface="Kristen ITC"/>
            </a:rPr>
            <a:t>zadań</a:t>
          </a:r>
          <a:r>
            <a:rPr lang="en-US" sz="2100" b="1" kern="1200" dirty="0">
              <a:solidFill>
                <a:schemeClr val="tx1"/>
              </a:solidFill>
              <a:latin typeface="Kristen ITC"/>
            </a:rPr>
            <a:t>, </a:t>
          </a:r>
          <a:r>
            <a:rPr lang="en-US" sz="2100" b="1" kern="1200" dirty="0" err="1">
              <a:solidFill>
                <a:schemeClr val="tx1"/>
              </a:solidFill>
              <a:latin typeface="Kristen ITC"/>
            </a:rPr>
            <a:t>komentarzy</a:t>
          </a:r>
          <a:r>
            <a:rPr lang="en-US" sz="2100" b="1" kern="1200" dirty="0">
              <a:solidFill>
                <a:schemeClr val="tx1"/>
              </a:solidFill>
              <a:latin typeface="Kristen ITC"/>
            </a:rPr>
            <a:t>, list …</a:t>
          </a:r>
        </a:p>
      </dsp:txBody>
      <dsp:txXfrm>
        <a:off x="26987" y="4418010"/>
        <a:ext cx="7461526" cy="498850"/>
      </dsp:txXfrm>
    </dsp:sp>
    <dsp:sp modelId="{3E587F95-C14A-43B6-8F10-7D20C8876F94}">
      <dsp:nvSpPr>
        <dsp:cNvPr id="0" name=""/>
        <dsp:cNvSpPr/>
      </dsp:nvSpPr>
      <dsp:spPr>
        <a:xfrm>
          <a:off x="0" y="5004328"/>
          <a:ext cx="7515500" cy="55282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>
              <a:solidFill>
                <a:schemeClr val="tx1"/>
              </a:solidFill>
              <a:latin typeface="Kristen ITC"/>
            </a:rPr>
            <a:t>Indywidualizacja</a:t>
          </a:r>
          <a:r>
            <a:rPr lang="en-US" sz="2100" b="1" kern="1200" dirty="0">
              <a:solidFill>
                <a:schemeClr val="tx1"/>
              </a:solidFill>
              <a:latin typeface="Kristen ITC"/>
            </a:rPr>
            <a:t> kart</a:t>
          </a:r>
        </a:p>
      </dsp:txBody>
      <dsp:txXfrm>
        <a:off x="26987" y="5031315"/>
        <a:ext cx="7461526" cy="498850"/>
      </dsp:txXfrm>
    </dsp:sp>
    <dsp:sp modelId="{8D1CA5E2-2089-4B76-86BA-B4ADE8E0935D}">
      <dsp:nvSpPr>
        <dsp:cNvPr id="0" name=""/>
        <dsp:cNvSpPr/>
      </dsp:nvSpPr>
      <dsp:spPr>
        <a:xfrm>
          <a:off x="0" y="5617633"/>
          <a:ext cx="7515500" cy="55282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>
              <a:solidFill>
                <a:schemeClr val="tx1"/>
              </a:solidFill>
              <a:latin typeface="Kristen ITC"/>
            </a:rPr>
            <a:t>Wersje</a:t>
          </a:r>
          <a:r>
            <a:rPr lang="en-US" sz="2100" b="1" kern="1200" dirty="0">
              <a:solidFill>
                <a:schemeClr val="tx1"/>
              </a:solidFill>
              <a:latin typeface="Kristen ITC"/>
            </a:rPr>
            <a:t> </a:t>
          </a:r>
          <a:r>
            <a:rPr lang="en-US" sz="2100" b="1" kern="1200" dirty="0" err="1">
              <a:solidFill>
                <a:schemeClr val="tx1"/>
              </a:solidFill>
              <a:latin typeface="Kristen ITC"/>
            </a:rPr>
            <a:t>mobilne</a:t>
          </a:r>
          <a:endParaRPr lang="en-US" sz="2100" b="1" kern="1200" dirty="0">
            <a:solidFill>
              <a:schemeClr val="tx1"/>
            </a:solidFill>
            <a:latin typeface="Kristen ITC"/>
          </a:endParaRPr>
        </a:p>
      </dsp:txBody>
      <dsp:txXfrm>
        <a:off x="26987" y="5644620"/>
        <a:ext cx="7461526" cy="4988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81A0-FB7A-4357-8B37-1EC930D1E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3999"/>
            <a:ext cx="10668000" cy="19859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C075C-7238-4F43-87E7-63A35BE69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809999"/>
            <a:ext cx="10667998" cy="19859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67EEB-ABA8-4DA9-803B-0C6CD8A12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F4D57BDD-E64A-4D27-8978-82FFCA18A12C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FD314-1E75-41B9-A585-4F4A32A3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ZSG w Katowicach / kucharz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CC8E8-C649-4A81-BF53-F078B2A98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CE73F-2F7C-4941-9B13-ACB43A49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5239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BC107E-F2BE-4057-B06B-1E50FD12B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3048000"/>
            <a:ext cx="10668000" cy="304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D7D8-1932-4215-A6E0-C16DA0DD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8B662-65E3-47B2-AD95-B041B57F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ZSG w Katowicach / kucharz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3DBC5-88B5-4F2A-A0E3-752CB421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9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6599DF-5B13-4800-ADD7-3A2A2F1C4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523999"/>
            <a:ext cx="2705100" cy="4572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91E12-22D9-4DA9-A336-EA6A8B9B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1524000"/>
            <a:ext cx="76200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2A1D5-B7EF-43A4-81EF-B5A7EA356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09DFB-4410-42BF-B886-C984E3A53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ZSG w Katowicach / kucharz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487E8-E9A0-429E-88E5-34B1BE86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04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9/7/2024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ZSG w Katowicach / magazynier-logistyk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10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9/7/2024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ZSG w Katowicach / magazynier-logistyk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98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9/7/2024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ZSG w Katowicach / magazynier-logistyk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17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9/7/2024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ZSG w Katowicach / magazynier-logistyk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46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9/7/2024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ZSG w Katowicach / magazynier-logistyk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8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9/7/2024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ZSG w Katowicach / magazynier-logistyk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7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9/7/2024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ZSG w Katowicach / magazynier-logistyk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7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9/7/2024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ZSG w Katowicach / magazynier-logistyk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03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6A6A6-C260-4F8B-99DF-249C907B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6F8CB-5C97-4437-A672-4E43D0E5A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0C990-05C1-4ECD-A899-722057AEA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9811C-37A0-4DD1-8607-EFD4226E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ZSG w Katowicach / kucharz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AB506-9570-4D3E-804F-A184A73D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5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9/7/2024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ZSG w Katowicach / magazynier-logistyk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00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9/7/2024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ZSG w Katowicach / magazynier-logistyk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17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9/7/2024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ZSG w Katowicach / magazynier-logistyk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6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569B8-DEA4-4F12-9078-ECD731F2A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30351"/>
            <a:ext cx="10668000" cy="2279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D1F3B-E79C-4822-999D-205B0E76C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4"/>
            <a:ext cx="10668000" cy="11831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5166-621E-4C71-A40F-64E51453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8A175-E39F-477F-997B-99FF8677A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ZSG w Katowicach / kucharz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9115F-5456-4FA3-8484-B1806E7C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77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BC5C-CCF0-4BA5-B102-213AC6FD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37E63-3B4F-4C2F-A87C-9533227EB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ACE3E-2FED-4289-B138-3EC282690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5DB51-20DA-4BEF-90BA-DDD37DC08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D22E1-F0DB-4CB7-B2E3-D578EEAA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ZSG w Katowicach / kucharz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9146B-54D6-4291-8EA2-64300248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05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4AE7-507A-4E14-96E2-5412FF8E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7048"/>
            <a:ext cx="10668000" cy="758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EE83-2945-4C22-9597-57F1F1262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2494D-AD1D-4CB7-A17C-B69079113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1" y="3059113"/>
            <a:ext cx="4572000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E4950-830D-4EE3-9F51-DD730255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7998" y="2286000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244AA-BDAA-4FDD-B742-449DF9057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0" y="3059113"/>
            <a:ext cx="4571998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78494-ECE0-41D2-97E2-CFAC0434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E4C20-6CC5-4259-B554-B19F1A7A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ZSG w Katowicach / kucharz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09AB13-CCCC-4074-9B66-CE0B3790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4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FB5FF-4FD1-4CE4-BBC5-E6402FE0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381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71AAD-C5B9-485B-84DD-60DAFD5F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CACFF-0406-4EE2-9E8F-F594B952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ZSG w Katowicach / kucharz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2A47E-1990-4B6B-BCCB-75B6F213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73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8FE4C-64F1-4C88-9D30-17F8131ED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D8FB3-6FA4-40A7-BDBF-76CD0F22F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ZSG w Katowicach / kucharz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49F41-A021-4490-BB80-C89DF0293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6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CEF60-874B-45DE-BF65-CF0D0857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3821113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757B0-722D-425F-8BD4-9CD9093BC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524000"/>
            <a:ext cx="6096000" cy="3810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B0F60-AADF-41C3-8BFC-B405E0A3F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3048000"/>
            <a:ext cx="3821113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B1E11-97B6-42FD-9F45-6EDC3B83F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D7DA9-F910-4337-99A2-91F4EA36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ZSG w Katowicach / kucharz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3A2F2-339E-4406-9A90-534A38C5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7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71599-6E07-4A55-9B93-4CA5EFE3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524000"/>
            <a:ext cx="3810000" cy="1524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2C2D26-DACA-4941-955E-18F7E23675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3999" y="1524000"/>
            <a:ext cx="6095999" cy="381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DB26D-C5B0-41D6-A75F-F89A87BE2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3048000"/>
            <a:ext cx="3810000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304B6-48DF-41FA-A089-8C83BBA6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FB82F-A17A-4BC7-A522-CD934BC3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ZSG w Katowicach / kucharz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C530C-8824-4BE3-884E-2AFF30B5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9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 /><Relationship Id="rId3" Type="http://schemas.openxmlformats.org/officeDocument/2006/relationships/slideLayout" Target="../slideLayouts/slideLayout14.xml" /><Relationship Id="rId7" Type="http://schemas.openxmlformats.org/officeDocument/2006/relationships/slideLayout" Target="../slideLayouts/slideLayout18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1" Type="http://schemas.openxmlformats.org/officeDocument/2006/relationships/slideLayout" Target="../slideLayouts/slideLayout12.xml" /><Relationship Id="rId6" Type="http://schemas.openxmlformats.org/officeDocument/2006/relationships/slideLayout" Target="../slideLayouts/slideLayout17.xml" /><Relationship Id="rId11" Type="http://schemas.openxmlformats.org/officeDocument/2006/relationships/slideLayout" Target="../slideLayouts/slideLayout22.xml" /><Relationship Id="rId5" Type="http://schemas.openxmlformats.org/officeDocument/2006/relationships/slideLayout" Target="../slideLayouts/slideLayout16.xml" /><Relationship Id="rId10" Type="http://schemas.openxmlformats.org/officeDocument/2006/relationships/slideLayout" Target="../slideLayouts/slideLayout21.xml" /><Relationship Id="rId4" Type="http://schemas.openxmlformats.org/officeDocument/2006/relationships/slideLayout" Target="../slideLayouts/slideLayout15.xml" /><Relationship Id="rId9" Type="http://schemas.openxmlformats.org/officeDocument/2006/relationships/slideLayout" Target="../slideLayouts/slideLayout20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B49B9-8C94-4604-AEEE-CB505196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3204E-CAF5-48A1-928F-757507EC4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3047999"/>
            <a:ext cx="10668000" cy="304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40D12-4B42-4790-8677-C9250F3CD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401594"/>
            <a:ext cx="30480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4D57BDD-E64A-4D27-8978-82FFCA18A12C}" type="datetimeFigureOut">
              <a:rPr lang="en-US" smtClean="0"/>
              <a:pPr/>
              <a:t>9/7/2024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B17CD-6C27-4CD1-B20D-EA4B8E54F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0" y="609600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ZSG w Katowicach / kucharz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A934F-C817-4C99-A2CF-C763A3F20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401594"/>
            <a:ext cx="2286000" cy="762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1565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6" r:id="rId2"/>
    <p:sldLayoutId id="2147483675" r:id="rId3"/>
    <p:sldLayoutId id="2147483674" r:id="rId4"/>
    <p:sldLayoutId id="2147483683" r:id="rId5"/>
    <p:sldLayoutId id="2147483678" r:id="rId6"/>
    <p:sldLayoutId id="2147483682" r:id="rId7"/>
    <p:sldLayoutId id="2147483681" r:id="rId8"/>
    <p:sldLayoutId id="2147483680" r:id="rId9"/>
    <p:sldLayoutId id="2147483679" r:id="rId10"/>
    <p:sldLayoutId id="214748366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9/7/2024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ZSG w Katowicach / magazynier-logistyk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9689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 /><Relationship Id="rId7" Type="http://schemas.microsoft.com/office/2007/relationships/diagramDrawing" Target="../diagrams/drawing1.xml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6" Type="http://schemas.openxmlformats.org/officeDocument/2006/relationships/diagramColors" Target="../diagrams/colors1.xml" /><Relationship Id="rId5" Type="http://schemas.openxmlformats.org/officeDocument/2006/relationships/diagramQuickStyle" Target="../diagrams/quickStyle1.xml" /><Relationship Id="rId4" Type="http://schemas.openxmlformats.org/officeDocument/2006/relationships/diagramLayout" Target="../diagrams/layout1.xml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graphicdesign.stackexchange.com/questions/65181/what-makes-this-pos-design-look-dated" TargetMode="External" /><Relationship Id="rId3" Type="http://schemas.openxmlformats.org/officeDocument/2006/relationships/diagramLayout" Target="../diagrams/layout5.xml" /><Relationship Id="rId7" Type="http://schemas.openxmlformats.org/officeDocument/2006/relationships/image" Target="../media/image12.jpeg" /><Relationship Id="rId2" Type="http://schemas.openxmlformats.org/officeDocument/2006/relationships/diagramData" Target="../diagrams/data5.xml" /><Relationship Id="rId1" Type="http://schemas.openxmlformats.org/officeDocument/2006/relationships/slideLayout" Target="../slideLayouts/slideLayout5.xml" /><Relationship Id="rId6" Type="http://schemas.microsoft.com/office/2007/relationships/diagramDrawing" Target="../diagrams/drawing5.xml" /><Relationship Id="rId5" Type="http://schemas.openxmlformats.org/officeDocument/2006/relationships/diagramColors" Target="../diagrams/colors5.xml" /><Relationship Id="rId4" Type="http://schemas.openxmlformats.org/officeDocument/2006/relationships/diagramQuickStyle" Target="../diagrams/quickStyle5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 /><Relationship Id="rId2" Type="http://schemas.openxmlformats.org/officeDocument/2006/relationships/diagramData" Target="../diagrams/data6.xml" /><Relationship Id="rId1" Type="http://schemas.openxmlformats.org/officeDocument/2006/relationships/slideLayout" Target="../slideLayouts/slideLayout13.xml" /><Relationship Id="rId6" Type="http://schemas.microsoft.com/office/2007/relationships/diagramDrawing" Target="../diagrams/drawing6.xml" /><Relationship Id="rId5" Type="http://schemas.openxmlformats.org/officeDocument/2006/relationships/diagramColors" Target="../diagrams/colors6.xml" /><Relationship Id="rId4" Type="http://schemas.openxmlformats.org/officeDocument/2006/relationships/diagramQuickStyle" Target="../diagrams/quickStyle6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19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19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19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19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19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5" Type="http://schemas.openxmlformats.org/officeDocument/2006/relationships/image" Target="../media/image19.png" /><Relationship Id="rId4" Type="http://schemas.openxmlformats.org/officeDocument/2006/relationships/image" Target="../media/image18.jpeg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egemaluch.pl/index.php?option=com_content&amp;view=category&amp;layout=blog&amp;id=210&amp;Itemid=1019" TargetMode="External" /><Relationship Id="rId3" Type="http://schemas.openxmlformats.org/officeDocument/2006/relationships/diagramLayout" Target="../diagrams/layout2.xml" /><Relationship Id="rId7" Type="http://schemas.openxmlformats.org/officeDocument/2006/relationships/image" Target="../media/image2.jpeg" /><Relationship Id="rId2" Type="http://schemas.openxmlformats.org/officeDocument/2006/relationships/diagramData" Target="../diagrams/data2.xml" /><Relationship Id="rId1" Type="http://schemas.openxmlformats.org/officeDocument/2006/relationships/slideLayout" Target="../slideLayouts/slideLayout5.xml" /><Relationship Id="rId6" Type="http://schemas.microsoft.com/office/2007/relationships/diagramDrawing" Target="../diagrams/drawing2.xml" /><Relationship Id="rId5" Type="http://schemas.openxmlformats.org/officeDocument/2006/relationships/diagramColors" Target="../diagrams/colors2.xml" /><Relationship Id="rId4" Type="http://schemas.openxmlformats.org/officeDocument/2006/relationships/diagramQuickStyle" Target="../diagrams/quickStyle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personalagain/2562958395" TargetMode="External" /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4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personalagain/2562958395" TargetMode="External" /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5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personalagain/2562958395" TargetMode="External" /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6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personalagain/2562958395" TargetMode="External" /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7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personalagain/2562958395" TargetMode="External" /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8.pn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 /><Relationship Id="rId3" Type="http://schemas.openxmlformats.org/officeDocument/2006/relationships/diagramData" Target="../diagrams/data3.xml" /><Relationship Id="rId7" Type="http://schemas.microsoft.com/office/2007/relationships/diagramDrawing" Target="../diagrams/drawing3.xml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5.xml" /><Relationship Id="rId6" Type="http://schemas.openxmlformats.org/officeDocument/2006/relationships/diagramColors" Target="../diagrams/colors3.xml" /><Relationship Id="rId11" Type="http://schemas.openxmlformats.org/officeDocument/2006/relationships/hyperlink" Target="https://it.wikipedia.org/wiki/Point_of_sale" TargetMode="External" /><Relationship Id="rId5" Type="http://schemas.openxmlformats.org/officeDocument/2006/relationships/diagramQuickStyle" Target="../diagrams/quickStyle3.xml" /><Relationship Id="rId10" Type="http://schemas.openxmlformats.org/officeDocument/2006/relationships/image" Target="../media/image10.jpeg" /><Relationship Id="rId4" Type="http://schemas.openxmlformats.org/officeDocument/2006/relationships/diagramLayout" Target="../diagrams/layout3.xml" /><Relationship Id="rId9" Type="http://schemas.openxmlformats.org/officeDocument/2006/relationships/hyperlink" Target="https://commons.wikimedia.org/wiki/File:PayPass_POS_terminal.jpg" TargetMode="External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 /><Relationship Id="rId3" Type="http://schemas.openxmlformats.org/officeDocument/2006/relationships/diagramData" Target="../diagrams/data4.xml" /><Relationship Id="rId7" Type="http://schemas.microsoft.com/office/2007/relationships/diagramDrawing" Target="../diagrams/drawing4.xml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5.xml" /><Relationship Id="rId6" Type="http://schemas.openxmlformats.org/officeDocument/2006/relationships/diagramColors" Target="../diagrams/colors4.xml" /><Relationship Id="rId5" Type="http://schemas.openxmlformats.org/officeDocument/2006/relationships/diagramQuickStyle" Target="../diagrams/quickStyle4.xml" /><Relationship Id="rId4" Type="http://schemas.openxmlformats.org/officeDocument/2006/relationships/diagramLayout" Target="../diagrams/layout4.xml" /><Relationship Id="rId9" Type="http://schemas.openxmlformats.org/officeDocument/2006/relationships/hyperlink" Target="https://en.wikipedia.org/wiki/United_Bank_Card" TargetMode="Externa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0DB02BD-FF61-4042-BC21-4EFF543EC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3B56911-6615-4E97-8BD6-ACB802EC2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2" y="1524001"/>
            <a:ext cx="3333748" cy="3810000"/>
          </a:xfrm>
        </p:spPr>
        <p:txBody>
          <a:bodyPr>
            <a:normAutofit/>
          </a:bodyPr>
          <a:lstStyle/>
          <a:p>
            <a:r>
              <a:rPr lang="pl-PL" sz="5000" b="1" u="sng" dirty="0">
                <a:solidFill>
                  <a:srgbClr val="FFFF00"/>
                </a:solidFill>
                <a:latin typeface="Forte"/>
              </a:rPr>
              <a:t>Plan prezentacji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811A85E-38EA-465A-84F9-6230CF743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78285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66290A3-7E80-441D-AA1E-5263326B1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78285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blipFill dpi="0" rotWithShape="1">
            <a:blip r:embed="rId2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D6C81760-DC7E-47B5-899E-F30DCD36BF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6771638"/>
              </p:ext>
            </p:extLst>
          </p:nvPr>
        </p:nvGraphicFramePr>
        <p:xfrm>
          <a:off x="5334000" y="766719"/>
          <a:ext cx="6096000" cy="5329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Symbol zastępczy numeru slajdu 21">
            <a:extLst>
              <a:ext uri="{FF2B5EF4-FFF2-40B4-BE49-F238E27FC236}">
                <a16:creationId xmlns:a16="http://schemas.microsoft.com/office/drawing/2014/main" id="{ECE40450-F352-46FB-94E2-D3ABDA16F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1</a:t>
            </a:fld>
            <a:endParaRPr lang="pl-PL"/>
          </a:p>
        </p:txBody>
      </p:sp>
      <p:sp>
        <p:nvSpPr>
          <p:cNvPr id="23" name="Symbol zastępczy stopki 22">
            <a:extLst>
              <a:ext uri="{FF2B5EF4-FFF2-40B4-BE49-F238E27FC236}">
                <a16:creationId xmlns:a16="http://schemas.microsoft.com/office/drawing/2014/main" id="{269F2DE1-3F38-4269-8B04-6242AC035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ZSG w Katowicach / kucharz</a:t>
            </a:r>
          </a:p>
        </p:txBody>
      </p:sp>
    </p:spTree>
    <p:extLst>
      <p:ext uri="{BB962C8B-B14F-4D97-AF65-F5344CB8AC3E}">
        <p14:creationId xmlns:p14="http://schemas.microsoft.com/office/powerpoint/2010/main" val="341430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ABFE6F-D105-4C69-9F19-67991A5F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45923"/>
            <a:ext cx="10668000" cy="1294733"/>
          </a:xfrm>
        </p:spPr>
        <p:txBody>
          <a:bodyPr>
            <a:noAutofit/>
          </a:bodyPr>
          <a:lstStyle/>
          <a:p>
            <a:pPr algn="ctr"/>
            <a:r>
              <a:rPr lang="pl-PL" sz="7500" b="1" u="sng" dirty="0">
                <a:solidFill>
                  <a:srgbClr val="FFFF00"/>
                </a:solidFill>
                <a:latin typeface="Vivaldi"/>
              </a:rPr>
              <a:t>Aplikacje mobilne</a:t>
            </a:r>
          </a:p>
        </p:txBody>
      </p:sp>
      <p:graphicFrame>
        <p:nvGraphicFramePr>
          <p:cNvPr id="7" name="Diagram 7">
            <a:extLst>
              <a:ext uri="{FF2B5EF4-FFF2-40B4-BE49-F238E27FC236}">
                <a16:creationId xmlns:a16="http://schemas.microsoft.com/office/drawing/2014/main" id="{B166909F-76F7-4D1D-BD4D-EE6FE339146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85325377"/>
              </p:ext>
            </p:extLst>
          </p:nvPr>
        </p:nvGraphicFramePr>
        <p:xfrm>
          <a:off x="-1289469" y="714482"/>
          <a:ext cx="8870154" cy="5263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41" name="Obraz 441" descr="Obraz zawierający tekst, kalkulator, wewnątrz, sprzęt elektroniczny&#10;&#10;Opis wygenerowany automatycznie">
            <a:extLst>
              <a:ext uri="{FF2B5EF4-FFF2-40B4-BE49-F238E27FC236}">
                <a16:creationId xmlns:a16="http://schemas.microsoft.com/office/drawing/2014/main" id="{75CDEED5-1FEA-4AF7-8687-3E7E57875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938837" y="2300287"/>
            <a:ext cx="5862636" cy="3317080"/>
          </a:xfrm>
          <a:prstGeom prst="rect">
            <a:avLst/>
          </a:prstGeom>
        </p:spPr>
      </p:pic>
      <p:sp>
        <p:nvSpPr>
          <p:cNvPr id="27" name="Symbol zastępczy numeru slajdu 26">
            <a:extLst>
              <a:ext uri="{FF2B5EF4-FFF2-40B4-BE49-F238E27FC236}">
                <a16:creationId xmlns:a16="http://schemas.microsoft.com/office/drawing/2014/main" id="{416891EF-0887-44A0-B867-4EBBDEAA2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10</a:t>
            </a:fld>
            <a:endParaRPr lang="pl-PL"/>
          </a:p>
        </p:txBody>
      </p:sp>
      <p:sp>
        <p:nvSpPr>
          <p:cNvPr id="26" name="Symbol zastępczy stopki 25">
            <a:extLst>
              <a:ext uri="{FF2B5EF4-FFF2-40B4-BE49-F238E27FC236}">
                <a16:creationId xmlns:a16="http://schemas.microsoft.com/office/drawing/2014/main" id="{F017E66A-9501-4769-9B33-43AA3ED23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ZSG w Katowicach / kucharz</a:t>
            </a:r>
          </a:p>
        </p:txBody>
      </p:sp>
    </p:spTree>
    <p:extLst>
      <p:ext uri="{BB962C8B-B14F-4D97-AF65-F5344CB8AC3E}">
        <p14:creationId xmlns:p14="http://schemas.microsoft.com/office/powerpoint/2010/main" val="245598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EE1530B0-6F96-46C0-8B3E-3215CB75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54910CF-1B56-45D3-960A-E89F7B3B9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96A469E-7C17-4833-AF6E-4B98E0DF9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7460000">
            <a:off x="-1417501" y="2210152"/>
            <a:ext cx="6883799" cy="2062233"/>
          </a:xfrm>
        </p:spPr>
        <p:txBody>
          <a:bodyPr anchor="ctr">
            <a:normAutofit/>
          </a:bodyPr>
          <a:lstStyle/>
          <a:p>
            <a:pPr algn="ctr"/>
            <a:r>
              <a:rPr lang="pl-PL" sz="5000" b="1" dirty="0">
                <a:solidFill>
                  <a:srgbClr val="FFC000"/>
                </a:solidFill>
                <a:latin typeface="Kristen ITC"/>
                <a:cs typeface="Calibri Light"/>
              </a:rPr>
              <a:t>Aplikacje do zarządzania czasem</a:t>
            </a:r>
            <a:endParaRPr lang="pl-PL" sz="5000" b="1" dirty="0">
              <a:solidFill>
                <a:srgbClr val="FFC000"/>
              </a:solidFill>
              <a:latin typeface="Kristen ITC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A36AE0C-9E8E-483F-BAE8-84BF49CF6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42017" y="6459785"/>
            <a:ext cx="5105169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tx2"/>
                </a:solidFill>
              </a:rPr>
              <a:t>ZSG w Katowicach / magazynier-logistyk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97C5830-3A07-45C6-A987-5C4CC7721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3055" y="6459785"/>
            <a:ext cx="10894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>
              <a:solidFill>
                <a:schemeClr val="tx2"/>
              </a:solidFill>
            </a:endParaRPr>
          </a:p>
        </p:txBody>
      </p:sp>
      <p:graphicFrame>
        <p:nvGraphicFramePr>
          <p:cNvPr id="14" name="Symbol zastępczy zawartości 2">
            <a:extLst>
              <a:ext uri="{FF2B5EF4-FFF2-40B4-BE49-F238E27FC236}">
                <a16:creationId xmlns:a16="http://schemas.microsoft.com/office/drawing/2014/main" id="{B63DD6E7-EF62-48C3-A039-77C5DDD0FB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1576838"/>
              </p:ext>
            </p:extLst>
          </p:nvPr>
        </p:nvGraphicFramePr>
        <p:xfrm>
          <a:off x="4355342" y="286372"/>
          <a:ext cx="7515500" cy="6268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8768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1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3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5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Obraz 7" descr="Obraz zawierający tekst, sprzęt elektroniczny&#10;&#10;Opis wygenerowany automatycznie">
            <a:extLst>
              <a:ext uri="{FF2B5EF4-FFF2-40B4-BE49-F238E27FC236}">
                <a16:creationId xmlns:a16="http://schemas.microsoft.com/office/drawing/2014/main" id="{D70B780C-2431-40DA-8507-514A2ADF19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"/>
          <a:stretch/>
        </p:blipFill>
        <p:spPr>
          <a:xfrm>
            <a:off x="88368" y="10"/>
            <a:ext cx="12186295" cy="6857990"/>
          </a:xfrm>
          <a:prstGeom prst="rect">
            <a:avLst/>
          </a:prstGeom>
        </p:spPr>
      </p:pic>
      <p:sp>
        <p:nvSpPr>
          <p:cNvPr id="21" name="Rectangle 17">
            <a:extLst>
              <a:ext uri="{FF2B5EF4-FFF2-40B4-BE49-F238E27FC236}">
                <a16:creationId xmlns:a16="http://schemas.microsoft.com/office/drawing/2014/main" id="{95B38FD6-641F-41BF-B466-C1C636642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8599" y="1238442"/>
            <a:ext cx="3635926" cy="4355751"/>
          </a:xfrm>
          <a:prstGeom prst="rect">
            <a:avLst/>
          </a:prstGeom>
          <a:solidFill>
            <a:srgbClr val="000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CFFCCF0-9D1F-4E1A-83CB-C4745FFC4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9772" y="1386143"/>
            <a:ext cx="3153580" cy="13581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000" b="1" dirty="0">
                <a:solidFill>
                  <a:srgbClr val="FFC000"/>
                </a:solidFill>
                <a:latin typeface="Kristen ITC"/>
              </a:rPr>
              <a:t>Trello</a:t>
            </a:r>
            <a:endParaRPr lang="pl-PL" sz="7000" b="1">
              <a:solidFill>
                <a:srgbClr val="FFC000"/>
              </a:solidFill>
              <a:latin typeface="Kristen ITC"/>
            </a:endParaRPr>
          </a:p>
        </p:txBody>
      </p:sp>
      <p:cxnSp>
        <p:nvCxnSpPr>
          <p:cNvPr id="23" name="Straight Connector 19">
            <a:extLst>
              <a:ext uri="{FF2B5EF4-FFF2-40B4-BE49-F238E27FC236}">
                <a16:creationId xmlns:a16="http://schemas.microsoft.com/office/drawing/2014/main" id="{6BF9119E-766E-4526-AAE5-639F577C0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3792" y="2865016"/>
            <a:ext cx="29260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36A3F09-FFE8-4B59-8915-9F2A9DC85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24120" y="4977123"/>
            <a:ext cx="3462796" cy="555804"/>
          </a:xfrm>
        </p:spPr>
        <p:txBody>
          <a:bodyPr vert="horz" lIns="0" tIns="45720" rIns="0" bIns="45720" rtlCol="0" anchor="t">
            <a:no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  <a:latin typeface="Kristen ITC"/>
                <a:ea typeface="+mn-lt"/>
                <a:cs typeface="+mn-lt"/>
              </a:rPr>
              <a:t>https://trello.com</a:t>
            </a:r>
            <a:endParaRPr lang="pl-PL" sz="3000" b="1">
              <a:solidFill>
                <a:srgbClr val="FFFF00"/>
              </a:solidFill>
              <a:latin typeface="Kristen ITC"/>
            </a:endParaRPr>
          </a:p>
          <a:p>
            <a:endParaRPr lang="en-US" sz="1300" b="1" dirty="0">
              <a:latin typeface="Kristen ITC"/>
              <a:cs typeface="Calibri"/>
            </a:endParaRPr>
          </a:p>
          <a:p>
            <a:pPr algn="ctr"/>
            <a:endParaRPr lang="en-US" sz="1300" b="1" dirty="0">
              <a:solidFill>
                <a:srgbClr val="FFFF00"/>
              </a:solidFill>
              <a:latin typeface="Kristen ITC"/>
              <a:cs typeface="Calibri"/>
            </a:endParaRPr>
          </a:p>
        </p:txBody>
      </p:sp>
      <p:sp>
        <p:nvSpPr>
          <p:cNvPr id="24" name="!!footer rectangle">
            <a:extLst>
              <a:ext uri="{FF2B5EF4-FFF2-40B4-BE49-F238E27FC236}">
                <a16:creationId xmlns:a16="http://schemas.microsoft.com/office/drawing/2014/main" id="{7363FFA6-C551-4935-A474-8B2482E55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740176B-0401-482D-8F21-BF45AF5C0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ZSG w Katowicach / magazynier-logistyk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5CD26A4-06B4-4230-BC45-2AE4BFE82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z="105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sz="10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4550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1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3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5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623D705B-B8A5-40B2-AEE1-9D4407102B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"/>
          <a:stretch/>
        </p:blipFill>
        <p:spPr>
          <a:xfrm>
            <a:off x="2843" y="10"/>
            <a:ext cx="12186315" cy="6857990"/>
          </a:xfrm>
          <a:prstGeom prst="rect">
            <a:avLst/>
          </a:prstGeom>
        </p:spPr>
      </p:pic>
      <p:sp>
        <p:nvSpPr>
          <p:cNvPr id="21" name="Rectangle 17">
            <a:extLst>
              <a:ext uri="{FF2B5EF4-FFF2-40B4-BE49-F238E27FC236}">
                <a16:creationId xmlns:a16="http://schemas.microsoft.com/office/drawing/2014/main" id="{95B38FD6-641F-41BF-B466-C1C636642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474" y="1238442"/>
            <a:ext cx="3635926" cy="4355751"/>
          </a:xfrm>
          <a:prstGeom prst="rect">
            <a:avLst/>
          </a:prstGeom>
          <a:solidFill>
            <a:srgbClr val="000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950B917-F1FF-4ADA-88F3-BFCFD5E6C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648" y="1419273"/>
            <a:ext cx="3153580" cy="13581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000" b="1" dirty="0">
                <a:solidFill>
                  <a:srgbClr val="FFC000"/>
                </a:solidFill>
                <a:latin typeface="Kristen ITC"/>
              </a:rPr>
              <a:t>To Do</a:t>
            </a:r>
            <a:endParaRPr lang="pl-PL"/>
          </a:p>
        </p:txBody>
      </p:sp>
      <p:cxnSp>
        <p:nvCxnSpPr>
          <p:cNvPr id="23" name="Straight Connector 19">
            <a:extLst>
              <a:ext uri="{FF2B5EF4-FFF2-40B4-BE49-F238E27FC236}">
                <a16:creationId xmlns:a16="http://schemas.microsoft.com/office/drawing/2014/main" id="{6BF9119E-766E-4526-AAE5-639F577C0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8277" y="2865016"/>
            <a:ext cx="29260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C5C8851-56BF-4323-97B6-0C9C0D7822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6561" y="4336602"/>
            <a:ext cx="3153580" cy="986499"/>
          </a:xfrm>
        </p:spPr>
        <p:txBody>
          <a:bodyPr vert="horz" lIns="0" tIns="45720" rIns="0" bIns="45720" rtlCol="0" anchor="t">
            <a:no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  <a:latin typeface="Kristen ITC"/>
                <a:ea typeface="+mn-lt"/>
                <a:cs typeface="+mn-lt"/>
              </a:rPr>
              <a:t>https://to-do.office.com/</a:t>
            </a:r>
            <a:endParaRPr lang="pl-PL" sz="3000" b="1">
              <a:solidFill>
                <a:srgbClr val="FFFF00"/>
              </a:solidFill>
              <a:latin typeface="Kristen ITC"/>
              <a:ea typeface="+mn-lt"/>
              <a:cs typeface="+mn-lt"/>
            </a:endParaRPr>
          </a:p>
          <a:p>
            <a:pPr marL="342900" indent="-342900">
              <a:buFont typeface="Wingdings" panose="020F0502020204030204" pitchFamily="34" charset="0"/>
              <a:buChar char="ü"/>
            </a:pPr>
            <a:endParaRPr lang="en-US" sz="1300" b="1" dirty="0">
              <a:solidFill>
                <a:schemeClr val="tx1"/>
              </a:solidFill>
              <a:latin typeface="Kristen ITC"/>
              <a:cs typeface="Calibri"/>
            </a:endParaRPr>
          </a:p>
          <a:p>
            <a:pPr algn="ctr"/>
            <a:endParaRPr lang="en-US" sz="1300" b="1" dirty="0">
              <a:solidFill>
                <a:srgbClr val="FFFF00"/>
              </a:solidFill>
              <a:latin typeface="Kristen ITC"/>
              <a:cs typeface="Calibri"/>
            </a:endParaRPr>
          </a:p>
          <a:p>
            <a:pPr marL="342900" indent="-342900">
              <a:buFont typeface="Wingdings" panose="020F0502020204030204" pitchFamily="34" charset="0"/>
              <a:buChar char="ü"/>
            </a:pPr>
            <a:endParaRPr lang="en-US" sz="2000" b="1" dirty="0">
              <a:solidFill>
                <a:schemeClr val="tx1"/>
              </a:solidFill>
              <a:latin typeface="Kristen ITC"/>
              <a:cs typeface="Calibri"/>
            </a:endParaRPr>
          </a:p>
        </p:txBody>
      </p:sp>
      <p:sp>
        <p:nvSpPr>
          <p:cNvPr id="24" name="!!footer rectangle">
            <a:extLst>
              <a:ext uri="{FF2B5EF4-FFF2-40B4-BE49-F238E27FC236}">
                <a16:creationId xmlns:a16="http://schemas.microsoft.com/office/drawing/2014/main" id="{1FE461C7-FF45-427F-83D7-18DFBD481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6B092C8-D00A-45F6-B6FF-1E1A31323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ZSG w Katowicach / magazynier-logistyk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D042704-D2C2-4598-B9A8-B10280DEB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z="105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 sz="10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9407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0E58038-8ACE-4AD9-B404-25C603550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B927A833-0E09-4A53-9999-BA1FDA8112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E78D5F7-8FA7-498F-A0E7-742C431D2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500" b="1" dirty="0">
                <a:solidFill>
                  <a:srgbClr val="FFC000"/>
                </a:solidFill>
                <a:latin typeface="Kristen ITC"/>
                <a:cs typeface="Arabic Typesetting"/>
              </a:rPr>
              <a:t>Evernote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8A34772-9011-42B5-AA63-FD6DEC92E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910746"/>
            <a:ext cx="996696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BD6FE23-49AC-43E9-BECA-D865C4C4AE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03454" y="5752549"/>
            <a:ext cx="10069443" cy="657674"/>
          </a:xfrm>
        </p:spPr>
        <p:txBody>
          <a:bodyPr vert="horz" lIns="0" tIns="45720" rIns="0" bIns="45720" rtlCol="0" anchor="t">
            <a:normAutofit/>
          </a:bodyPr>
          <a:lstStyle/>
          <a:p>
            <a:pPr algn="r"/>
            <a:r>
              <a:rPr lang="en-US" sz="3000" b="1" dirty="0">
                <a:solidFill>
                  <a:srgbClr val="FFFF00"/>
                </a:solidFill>
                <a:latin typeface="Kristen ITC"/>
                <a:ea typeface="+mn-lt"/>
                <a:cs typeface="+mn-lt"/>
              </a:rPr>
              <a:t>https://mail.google.com/mail/u/0/#inbox</a:t>
            </a:r>
            <a:endParaRPr lang="pl-PL" sz="3000" b="1" dirty="0">
              <a:solidFill>
                <a:srgbClr val="FFFF00"/>
              </a:solidFill>
              <a:latin typeface="Kristen IT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BCDE19-2810-4337-9C49-8589C42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BE1D004-C054-432A-9C30-316BB746D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ZSG w Katowicach / magazynier-logistyk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38AE55F-11AF-41DE-8D54-D8DF8F350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z="105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 sz="10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8344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4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6">
            <a:extLst>
              <a:ext uri="{FF2B5EF4-FFF2-40B4-BE49-F238E27FC236}">
                <a16:creationId xmlns:a16="http://schemas.microsoft.com/office/drawing/2014/main" id="{0AF4F2BA-3C03-4E2C-8ABC-0949B61B3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az 8">
            <a:extLst>
              <a:ext uri="{FF2B5EF4-FFF2-40B4-BE49-F238E27FC236}">
                <a16:creationId xmlns:a16="http://schemas.microsoft.com/office/drawing/2014/main" id="{BC372E3B-8401-499B-89DE-7C2AB9795A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494FD10-11AE-4459-9B85-1C4F29357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497" y="4778778"/>
            <a:ext cx="10058400" cy="12691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7000" dirty="0" err="1">
                <a:solidFill>
                  <a:srgbClr val="FFC000"/>
                </a:solidFill>
                <a:latin typeface="Kristen ITC"/>
              </a:rPr>
              <a:t>TasksBoard</a:t>
            </a:r>
            <a:endParaRPr lang="en-US" sz="8000" dirty="0" err="1">
              <a:solidFill>
                <a:srgbClr val="FFC000"/>
              </a:solidFill>
              <a:latin typeface="Kristen ITC"/>
              <a:cs typeface="Calibri Light"/>
            </a:endParaRPr>
          </a:p>
        </p:txBody>
      </p:sp>
      <p:cxnSp>
        <p:nvCxnSpPr>
          <p:cNvPr id="14" name="Straight Connector 18">
            <a:extLst>
              <a:ext uri="{FF2B5EF4-FFF2-40B4-BE49-F238E27FC236}">
                <a16:creationId xmlns:a16="http://schemas.microsoft.com/office/drawing/2014/main" id="{A07787ED-5EDC-4C54-AD87-55B60D0FE3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!!footer rectangle">
            <a:extLst>
              <a:ext uri="{FF2B5EF4-FFF2-40B4-BE49-F238E27FC236}">
                <a16:creationId xmlns:a16="http://schemas.microsoft.com/office/drawing/2014/main" id="{B40A8CA7-7D5A-43B0-A1A0-B558ECA9E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FEADA2C-E48B-404E-893D-E5D3711FC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ZSG w Katowicach / magazynier-logistyk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CE045D4-1221-4155-90DC-D40C2D3F8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z="105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6E38C0-C40F-42A9-B7D8-1A8D0E0B40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9552" y="646615"/>
            <a:ext cx="6377827" cy="6128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3000" dirty="0">
                <a:solidFill>
                  <a:srgbClr val="FFFF00"/>
                </a:solidFill>
                <a:latin typeface="Kristen ITC"/>
                <a:ea typeface="+mn-lt"/>
                <a:cs typeface="+mn-lt"/>
              </a:rPr>
              <a:t>https://tasksboard.app/app</a:t>
            </a:r>
            <a:endParaRPr lang="pl-PL" dirty="0">
              <a:solidFill>
                <a:srgbClr val="FFFF00"/>
              </a:solidFill>
              <a:latin typeface="Kristen ITC"/>
            </a:endParaRPr>
          </a:p>
        </p:txBody>
      </p:sp>
    </p:spTree>
    <p:extLst>
      <p:ext uri="{BB962C8B-B14F-4D97-AF65-F5344CB8AC3E}">
        <p14:creationId xmlns:p14="http://schemas.microsoft.com/office/powerpoint/2010/main" val="1238863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7">
            <a:extLst>
              <a:ext uri="{FF2B5EF4-FFF2-40B4-BE49-F238E27FC236}">
                <a16:creationId xmlns:a16="http://schemas.microsoft.com/office/drawing/2014/main" id="{F5781136-25D3-4CAF-BBA0-F5B657543C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331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B4FB531-34DA-4777-9BD5-5B885DC38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15076"/>
            <a:ext cx="12188952" cy="194292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0F00CFE-A3B7-4A04-9197-308551C56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5120639"/>
            <a:ext cx="11157089" cy="128016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7500" dirty="0" err="1">
                <a:solidFill>
                  <a:srgbClr val="FFC000"/>
                </a:solidFill>
                <a:latin typeface="Kristen ITC"/>
              </a:rPr>
              <a:t>Todoist</a:t>
            </a:r>
            <a:endParaRPr lang="en-US" sz="7500">
              <a:solidFill>
                <a:srgbClr val="FFC000"/>
              </a:solidFill>
              <a:latin typeface="Kristen ITC"/>
              <a:cs typeface="Calibri Light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5B557D3-D7B4-404B-84A1-9BD182BE5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7532813" y="5760720"/>
            <a:ext cx="11887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BB13A0B-9AA3-4139-B177-BF716D25F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ZSG w Katowicach / magazynier-logistyk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D44752D-EEDD-472E-828D-91DC4FCE3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z="105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69FF8D5-283B-43A7-BD5A-94786E2EFF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5251745"/>
            <a:ext cx="4279566" cy="85581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l-PL" sz="3000" b="1" dirty="0">
                <a:solidFill>
                  <a:srgbClr val="FFFF00"/>
                </a:solidFill>
                <a:latin typeface="Kristen ITC"/>
                <a:ea typeface="+mn-lt"/>
                <a:cs typeface="+mn-lt"/>
              </a:rPr>
              <a:t>https://todoist.com</a:t>
            </a:r>
            <a:endParaRPr lang="pl-PL" sz="3000" b="1" dirty="0">
              <a:solidFill>
                <a:srgbClr val="FFFF00"/>
              </a:solidFill>
              <a:latin typeface="Kristen ITC"/>
            </a:endParaRPr>
          </a:p>
        </p:txBody>
      </p:sp>
    </p:spTree>
    <p:extLst>
      <p:ext uri="{BB962C8B-B14F-4D97-AF65-F5344CB8AC3E}">
        <p14:creationId xmlns:p14="http://schemas.microsoft.com/office/powerpoint/2010/main" val="1822079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B60B4AC0-58E2-48A6-9851-8753695B16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5"/>
          <a:stretch/>
        </p:blipFill>
        <p:spPr>
          <a:xfrm>
            <a:off x="71458" y="10"/>
            <a:ext cx="12191435" cy="6857989"/>
          </a:xfrm>
          <a:prstGeom prst="rect">
            <a:avLst/>
          </a:prstGeom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0A3D475D-F146-44DA-80FB-3306B95B8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923925" y="-923925"/>
            <a:ext cx="6858000" cy="870585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31000">
                <a:srgbClr val="000000">
                  <a:alpha val="70000"/>
                </a:srgbClr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4D9B59C-F199-45B4-921B-7ED9C7A34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-3120000">
            <a:off x="-1404937" y="2369343"/>
            <a:ext cx="8512967" cy="1963394"/>
          </a:xfrm>
        </p:spPr>
        <p:txBody>
          <a:bodyPr anchor="ctr">
            <a:normAutofit/>
          </a:bodyPr>
          <a:lstStyle/>
          <a:p>
            <a:r>
              <a:rPr lang="pl-PL" sz="9000" b="1" dirty="0" err="1">
                <a:solidFill>
                  <a:srgbClr val="FFFF00"/>
                </a:solidFill>
                <a:latin typeface="Blackadder ITC"/>
              </a:rPr>
              <a:t>Apraszam</a:t>
            </a:r>
            <a:r>
              <a:rPr lang="pl-PL" sz="9000" b="1" dirty="0">
                <a:solidFill>
                  <a:srgbClr val="FFFF00"/>
                </a:solidFill>
                <a:latin typeface="Blackadder ITC"/>
              </a:rPr>
              <a:t> do pracy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F1CCC37-7E1B-4D6B-8D9B-9A1557BB3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0406" y="6215060"/>
            <a:ext cx="5334000" cy="47625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l"/>
            <a:r>
              <a:rPr lang="pl-PL" sz="3500" b="1" dirty="0">
                <a:solidFill>
                  <a:srgbClr val="FFC000"/>
                </a:solidFill>
                <a:latin typeface="Blackadder ITC"/>
              </a:rPr>
              <a:t>Przygotowała: Bożena Kotecka</a:t>
            </a:r>
          </a:p>
        </p:txBody>
      </p:sp>
      <p:pic>
        <p:nvPicPr>
          <p:cNvPr id="4" name="Obraz 16" descr="Wygodne dymki">
            <a:extLst>
              <a:ext uri="{FF2B5EF4-FFF2-40B4-BE49-F238E27FC236}">
                <a16:creationId xmlns:a16="http://schemas.microsoft.com/office/drawing/2014/main" id="{FEFCEE31-5D84-4979-AF93-0878FEB47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0000">
            <a:off x="8540682" y="138801"/>
            <a:ext cx="2624138" cy="262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5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7">
            <a:extLst>
              <a:ext uri="{FF2B5EF4-FFF2-40B4-BE49-F238E27FC236}">
                <a16:creationId xmlns:a16="http://schemas.microsoft.com/office/drawing/2014/main" id="{6EADD905-F047-4FC7-A54A-DA00596A286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24481803"/>
              </p:ext>
            </p:extLst>
          </p:nvPr>
        </p:nvGraphicFramePr>
        <p:xfrm>
          <a:off x="-535782" y="1118398"/>
          <a:ext cx="13061155" cy="4799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44" name="Obraz 1244" descr="Obraz zawierający kwadrat&#10;&#10;Opis wygenerowany automatycznie">
            <a:extLst>
              <a:ext uri="{FF2B5EF4-FFF2-40B4-BE49-F238E27FC236}">
                <a16:creationId xmlns:a16="http://schemas.microsoft.com/office/drawing/2014/main" id="{88BA7D12-DE17-4644-8E3B-2AEC78B742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095907" y="395288"/>
            <a:ext cx="5667563" cy="6079328"/>
          </a:xfrm>
          <a:prstGeom prst="rect">
            <a:avLst/>
          </a:prstGeom>
        </p:spPr>
      </p:pic>
      <p:sp>
        <p:nvSpPr>
          <p:cNvPr id="20" name="Symbol zastępczy numeru slajdu 19">
            <a:extLst>
              <a:ext uri="{FF2B5EF4-FFF2-40B4-BE49-F238E27FC236}">
                <a16:creationId xmlns:a16="http://schemas.microsoft.com/office/drawing/2014/main" id="{3FC72460-B3C1-4D2A-A35B-09E5AE3EF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2</a:t>
            </a:fld>
            <a:endParaRPr lang="pl-PL"/>
          </a:p>
        </p:txBody>
      </p:sp>
      <p:sp>
        <p:nvSpPr>
          <p:cNvPr id="19" name="Symbol zastępczy stopki 18">
            <a:extLst>
              <a:ext uri="{FF2B5EF4-FFF2-40B4-BE49-F238E27FC236}">
                <a16:creationId xmlns:a16="http://schemas.microsoft.com/office/drawing/2014/main" id="{5E87E15E-0823-4F4A-9584-72F6C5743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ZSG w Katowicach / kucharz</a:t>
            </a:r>
          </a:p>
        </p:txBody>
      </p:sp>
    </p:spTree>
    <p:extLst>
      <p:ext uri="{BB962C8B-B14F-4D97-AF65-F5344CB8AC3E}">
        <p14:creationId xmlns:p14="http://schemas.microsoft.com/office/powerpoint/2010/main" val="4645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4E2C58-DFC1-4886-9C70-A35D989AD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13" y="452782"/>
            <a:ext cx="6195390" cy="1760605"/>
          </a:xfrm>
        </p:spPr>
        <p:txBody>
          <a:bodyPr>
            <a:normAutofit/>
          </a:bodyPr>
          <a:lstStyle/>
          <a:p>
            <a:r>
              <a:rPr lang="pl-PL" sz="7000" b="1">
                <a:solidFill>
                  <a:srgbClr val="FFFF00"/>
                </a:solidFill>
                <a:latin typeface="Viner Hand ITC"/>
              </a:rPr>
              <a:t>Systemy POS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A12761E-AAAF-4850-AD5C-0C43814D78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6783" y="452781"/>
            <a:ext cx="4572000" cy="209826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algn="r">
              <a:buNone/>
            </a:pPr>
            <a:r>
              <a:rPr lang="pl-PL"/>
              <a:t>Jest to sprzęt komputerowy oraz specjalistyczne oprogramowanie przeznaczone między innymi dla gastronomii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35320F0-42E0-430F-AA1B-31491DBDAB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33392" y="3600174"/>
            <a:ext cx="6195391" cy="274982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pl-PL"/>
              <a:t>Co dają systemy POS ?</a:t>
            </a:r>
          </a:p>
          <a:p>
            <a:pPr>
              <a:buFont typeface="Wingdings" panose="020B0604020202020204" pitchFamily="34" charset="0"/>
              <a:buChar char="ü"/>
            </a:pPr>
            <a:r>
              <a:rPr lang="pl-PL"/>
              <a:t>Bezpośrednia komunikacja na wszystkich liniach</a:t>
            </a:r>
          </a:p>
          <a:p>
            <a:pPr>
              <a:buFont typeface="Wingdings" panose="020B0604020202020204" pitchFamily="34" charset="0"/>
              <a:buChar char="ü"/>
            </a:pPr>
            <a:r>
              <a:rPr lang="pl-PL"/>
              <a:t>Zarządzanie wszystkimi etapami pracy</a:t>
            </a:r>
          </a:p>
          <a:p>
            <a:pPr>
              <a:buFont typeface="Wingdings" panose="020B0604020202020204" pitchFamily="34" charset="0"/>
              <a:buChar char="ü"/>
            </a:pPr>
            <a:r>
              <a:rPr lang="pl-PL"/>
              <a:t>Możliwość podłączenia urządzeń zewnętrznych</a:t>
            </a:r>
            <a:endParaRPr lang="pl-PL" dirty="0"/>
          </a:p>
        </p:txBody>
      </p:sp>
      <p:pic>
        <p:nvPicPr>
          <p:cNvPr id="5" name="Obraz 5" descr="Obraz zawierający tekst, wewnątrz, sprzęt elektroniczny, komputer&#10;&#10;Opis wygenerowany automatycznie">
            <a:extLst>
              <a:ext uri="{FF2B5EF4-FFF2-40B4-BE49-F238E27FC236}">
                <a16:creationId xmlns:a16="http://schemas.microsoft.com/office/drawing/2014/main" id="{D56367F8-E90F-415E-B17B-9D88CF393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94139" y="3049370"/>
            <a:ext cx="3902764" cy="3299259"/>
          </a:xfrm>
          <a:prstGeom prst="rect">
            <a:avLst/>
          </a:prstGeom>
        </p:spPr>
      </p:pic>
      <p:pic>
        <p:nvPicPr>
          <p:cNvPr id="8" name="Obraz 8" descr="Idący wygodnie">
            <a:extLst>
              <a:ext uri="{FF2B5EF4-FFF2-40B4-BE49-F238E27FC236}">
                <a16:creationId xmlns:a16="http://schemas.microsoft.com/office/drawing/2014/main" id="{6AE77BB1-6621-43C2-8F46-0EA0B6D5F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2820000">
            <a:off x="5330157" y="1469446"/>
            <a:ext cx="1771374" cy="1760330"/>
          </a:xfrm>
          <a:prstGeom prst="rect">
            <a:avLst/>
          </a:prstGeom>
        </p:spPr>
      </p:pic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EFACE6C-555A-412B-B6C1-25A1AC1DA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7BC2360-B658-47EA-BD10-800015FAD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ZSG w Katowicach / kucharz</a:t>
            </a:r>
          </a:p>
        </p:txBody>
      </p:sp>
    </p:spTree>
    <p:extLst>
      <p:ext uri="{BB962C8B-B14F-4D97-AF65-F5344CB8AC3E}">
        <p14:creationId xmlns:p14="http://schemas.microsoft.com/office/powerpoint/2010/main" val="300175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4E2C58-DFC1-4886-9C70-A35D989AD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13" y="452782"/>
            <a:ext cx="6195390" cy="1760605"/>
          </a:xfr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l-PL" sz="5000" b="1" dirty="0">
                <a:solidFill>
                  <a:srgbClr val="FFFF00"/>
                </a:solidFill>
                <a:latin typeface="Viner Hand ITC"/>
              </a:rPr>
              <a:t>Systemy </a:t>
            </a:r>
            <a:r>
              <a:rPr lang="pl-PL" sz="5000" b="1">
                <a:solidFill>
                  <a:srgbClr val="FFFF00"/>
                </a:solidFill>
                <a:latin typeface="Viner Hand ITC"/>
              </a:rPr>
              <a:t>zarządzania zamówieniami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A12761E-AAAF-4850-AD5C-0C43814D78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81305" y="452781"/>
            <a:ext cx="4925392" cy="20982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pl-PL"/>
              <a:t>Są to systemy do automatycznego koordynowania zamówień OMS (Order Menagement </a:t>
            </a:r>
            <a:r>
              <a:rPr lang="pl-PL" dirty="0"/>
              <a:t>System)</a:t>
            </a:r>
            <a:endParaRPr lang="pl-PL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35320F0-42E0-430F-AA1B-31491DBDAB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262" y="4141305"/>
            <a:ext cx="6195391" cy="21534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/>
              <a:t>Na co pozwalają systemy OMS ?</a:t>
            </a:r>
          </a:p>
          <a:p>
            <a:pPr>
              <a:buFont typeface="Wingdings" panose="020B0604020202020204" pitchFamily="34" charset="0"/>
              <a:buChar char="ü"/>
            </a:pPr>
            <a:r>
              <a:rPr lang="pl-PL"/>
              <a:t>Złożenie zamówienia</a:t>
            </a:r>
          </a:p>
          <a:p>
            <a:pPr>
              <a:buFont typeface="Wingdings" panose="020B0604020202020204" pitchFamily="34" charset="0"/>
              <a:buChar char="ü"/>
            </a:pPr>
            <a:r>
              <a:rPr lang="pl-PL"/>
              <a:t>Reealizacja</a:t>
            </a:r>
            <a:endParaRPr lang="pl-PL" dirty="0"/>
          </a:p>
          <a:p>
            <a:pPr>
              <a:buFont typeface="Wingdings" panose="020B0604020202020204" pitchFamily="34" charset="0"/>
              <a:buChar char="ü"/>
            </a:pPr>
            <a:r>
              <a:rPr lang="pl-PL"/>
              <a:t>Zarządzanie zasobami</a:t>
            </a:r>
            <a:endParaRPr lang="pl-PL" dirty="0"/>
          </a:p>
        </p:txBody>
      </p:sp>
      <p:pic>
        <p:nvPicPr>
          <p:cNvPr id="5" name="Obraz 5" descr="Obraz zawierający tekst, wewnątrz, sprzęt elektroniczny, komputer&#10;&#10;Opis wygenerowany automatycznie">
            <a:extLst>
              <a:ext uri="{FF2B5EF4-FFF2-40B4-BE49-F238E27FC236}">
                <a16:creationId xmlns:a16="http://schemas.microsoft.com/office/drawing/2014/main" id="{D56367F8-E90F-415E-B17B-9D88CF393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94139" y="3049370"/>
            <a:ext cx="3902764" cy="3299259"/>
          </a:xfrm>
          <a:prstGeom prst="rect">
            <a:avLst/>
          </a:prstGeom>
        </p:spPr>
      </p:pic>
      <p:pic>
        <p:nvPicPr>
          <p:cNvPr id="6" name="Obraz 6" descr="Trzymam kciuki wygodnie">
            <a:extLst>
              <a:ext uri="{FF2B5EF4-FFF2-40B4-BE49-F238E27FC236}">
                <a16:creationId xmlns:a16="http://schemas.microsoft.com/office/drawing/2014/main" id="{80CE8A02-60A3-4672-9AE8-F70575D3F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182" y="1328530"/>
            <a:ext cx="2610679" cy="2610679"/>
          </a:xfrm>
          <a:prstGeom prst="rect">
            <a:avLst/>
          </a:prstGeom>
        </p:spPr>
      </p:pic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id="{584C5CC9-4CF6-4470-949D-94089EE70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4</a:t>
            </a:fld>
            <a:endParaRPr lang="pl-PL"/>
          </a:p>
        </p:txBody>
      </p:sp>
      <p:sp>
        <p:nvSpPr>
          <p:cNvPr id="7" name="Symbol zastępczy stopki 6">
            <a:extLst>
              <a:ext uri="{FF2B5EF4-FFF2-40B4-BE49-F238E27FC236}">
                <a16:creationId xmlns:a16="http://schemas.microsoft.com/office/drawing/2014/main" id="{326DBAD6-5049-494C-B16B-E613E49A8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ZSG w Katowicach / kucharz</a:t>
            </a:r>
          </a:p>
        </p:txBody>
      </p:sp>
    </p:spTree>
    <p:extLst>
      <p:ext uri="{BB962C8B-B14F-4D97-AF65-F5344CB8AC3E}">
        <p14:creationId xmlns:p14="http://schemas.microsoft.com/office/powerpoint/2010/main" val="134168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4E2C58-DFC1-4886-9C70-A35D989AD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13" y="452782"/>
            <a:ext cx="3136347" cy="1760605"/>
          </a:xfr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l-PL" sz="5000" b="1">
                <a:solidFill>
                  <a:srgbClr val="FFFF00"/>
                </a:solidFill>
                <a:latin typeface="Viner Hand ITC"/>
              </a:rPr>
              <a:t>Systemy księgowe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A12761E-AAAF-4850-AD5C-0C43814D78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81305" y="452781"/>
            <a:ext cx="4925392" cy="20982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pl-PL"/>
              <a:t>Oprogramowanie służące do prowadzenia operacji księgowo - finansowych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35320F0-42E0-430F-AA1B-31491DBDAB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1305" y="3048001"/>
            <a:ext cx="6195391" cy="33020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/>
              <a:t>Jakie mogą być funkcje ?</a:t>
            </a:r>
          </a:p>
          <a:p>
            <a:pPr>
              <a:buFont typeface="Wingdings" panose="020B0604020202020204" pitchFamily="34" charset="0"/>
              <a:buChar char="ü"/>
            </a:pPr>
            <a:r>
              <a:rPr lang="pl-PL"/>
              <a:t>Faktury</a:t>
            </a:r>
          </a:p>
          <a:p>
            <a:pPr>
              <a:buFont typeface="Wingdings" panose="020B0604020202020204" pitchFamily="34" charset="0"/>
              <a:buChar char="ü"/>
            </a:pPr>
            <a:r>
              <a:rPr lang="pl-PL"/>
              <a:t>Należności</a:t>
            </a:r>
          </a:p>
          <a:p>
            <a:pPr>
              <a:buFont typeface="Wingdings" panose="020B0604020202020204" pitchFamily="34" charset="0"/>
              <a:buChar char="ü"/>
            </a:pPr>
            <a:r>
              <a:rPr lang="pl-PL"/>
              <a:t>Zobowiązania</a:t>
            </a:r>
          </a:p>
          <a:p>
            <a:pPr>
              <a:buFont typeface="Wingdings" panose="020B0604020202020204" pitchFamily="34" charset="0"/>
              <a:buChar char="ü"/>
            </a:pPr>
            <a:r>
              <a:rPr lang="pl-PL"/>
              <a:t>Księgi rachunkowe</a:t>
            </a:r>
          </a:p>
          <a:p>
            <a:pPr>
              <a:buFont typeface="Wingdings" panose="020B0604020202020204" pitchFamily="34" charset="0"/>
              <a:buChar char="ü"/>
            </a:pPr>
            <a:r>
              <a:rPr lang="pl-PL"/>
              <a:t>Księgowość</a:t>
            </a:r>
            <a:endParaRPr lang="pl-PL" dirty="0"/>
          </a:p>
        </p:txBody>
      </p:sp>
      <p:pic>
        <p:nvPicPr>
          <p:cNvPr id="5" name="Obraz 5" descr="Obraz zawierający tekst, wewnątrz, sprzęt elektroniczny, komputer&#10;&#10;Opis wygenerowany automatycznie">
            <a:extLst>
              <a:ext uri="{FF2B5EF4-FFF2-40B4-BE49-F238E27FC236}">
                <a16:creationId xmlns:a16="http://schemas.microsoft.com/office/drawing/2014/main" id="{D56367F8-E90F-415E-B17B-9D88CF393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94139" y="3049370"/>
            <a:ext cx="3902764" cy="3299259"/>
          </a:xfrm>
          <a:prstGeom prst="rect">
            <a:avLst/>
          </a:prstGeom>
        </p:spPr>
      </p:pic>
      <p:pic>
        <p:nvPicPr>
          <p:cNvPr id="8" name="Obraz 8" descr="Przyjazny wygodny">
            <a:extLst>
              <a:ext uri="{FF2B5EF4-FFF2-40B4-BE49-F238E27FC236}">
                <a16:creationId xmlns:a16="http://schemas.microsoft.com/office/drawing/2014/main" id="{59C91D4B-289B-427B-9E7C-E4537D515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9705" y="456096"/>
            <a:ext cx="2246244" cy="2235201"/>
          </a:xfrm>
          <a:prstGeom prst="rect">
            <a:avLst/>
          </a:prstGeom>
        </p:spPr>
      </p:pic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3A7F1CA-BE7C-43B0-B2AD-5822F6FF7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9D95FD4-4AE3-4BEF-9752-3A39DB1F6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ZSG w Katowicach / kucharz</a:t>
            </a:r>
          </a:p>
        </p:txBody>
      </p:sp>
    </p:spTree>
    <p:extLst>
      <p:ext uri="{BB962C8B-B14F-4D97-AF65-F5344CB8AC3E}">
        <p14:creationId xmlns:p14="http://schemas.microsoft.com/office/powerpoint/2010/main" val="21897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4E2C58-DFC1-4886-9C70-A35D989AD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13" y="452782"/>
            <a:ext cx="4329042" cy="1760605"/>
          </a:xfr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l-PL" sz="5000" b="1">
                <a:solidFill>
                  <a:srgbClr val="FFFF00"/>
                </a:solidFill>
                <a:latin typeface="Viner Hand ITC"/>
              </a:rPr>
              <a:t>Systemy magazynowe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A12761E-AAAF-4850-AD5C-0C43814D78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81305" y="452781"/>
            <a:ext cx="4925392" cy="20982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pl-PL" dirty="0"/>
              <a:t>Oprogramowanie służące </a:t>
            </a:r>
            <a:r>
              <a:rPr lang="pl-PL"/>
              <a:t>do zarządzania całą pracą magazynu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35320F0-42E0-430F-AA1B-31491DBDAB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1305" y="3169479"/>
            <a:ext cx="6195391" cy="33020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/>
              <a:t>Jakie mogą być funkcje ?</a:t>
            </a:r>
          </a:p>
          <a:p>
            <a:pPr>
              <a:buFont typeface="Wingdings" panose="020B0604020202020204" pitchFamily="34" charset="0"/>
              <a:buChar char="ü"/>
            </a:pPr>
            <a:r>
              <a:rPr lang="pl-PL"/>
              <a:t>Faktury</a:t>
            </a:r>
          </a:p>
          <a:p>
            <a:pPr>
              <a:buFont typeface="Wingdings" panose="020B0604020202020204" pitchFamily="34" charset="0"/>
              <a:buChar char="ü"/>
            </a:pPr>
            <a:r>
              <a:rPr lang="pl-PL"/>
              <a:t>Stan magazynowy</a:t>
            </a:r>
          </a:p>
          <a:p>
            <a:pPr>
              <a:buFont typeface="Wingdings" panose="020B0604020202020204" pitchFamily="34" charset="0"/>
              <a:buChar char="ü"/>
            </a:pPr>
            <a:r>
              <a:rPr lang="pl-PL"/>
              <a:t>Inwentaryzacja</a:t>
            </a:r>
          </a:p>
          <a:p>
            <a:pPr>
              <a:buFont typeface="Wingdings" panose="020B0604020202020204" pitchFamily="34" charset="0"/>
              <a:buChar char="ü"/>
            </a:pPr>
            <a:r>
              <a:rPr lang="pl-PL"/>
              <a:t>Rozmieszczenietowaru</a:t>
            </a:r>
          </a:p>
          <a:p>
            <a:pPr>
              <a:buFont typeface="Wingdings" panose="020B0604020202020204" pitchFamily="34" charset="0"/>
              <a:buChar char="ü"/>
            </a:pPr>
            <a:r>
              <a:rPr lang="pl-PL"/>
              <a:t>Stali klienci</a:t>
            </a:r>
            <a:endParaRPr lang="pl-PL" dirty="0"/>
          </a:p>
        </p:txBody>
      </p:sp>
      <p:pic>
        <p:nvPicPr>
          <p:cNvPr id="5" name="Obraz 5" descr="Obraz zawierający tekst, wewnątrz, sprzęt elektroniczny, komputer&#10;&#10;Opis wygenerowany automatycznie">
            <a:extLst>
              <a:ext uri="{FF2B5EF4-FFF2-40B4-BE49-F238E27FC236}">
                <a16:creationId xmlns:a16="http://schemas.microsoft.com/office/drawing/2014/main" id="{D56367F8-E90F-415E-B17B-9D88CF393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94139" y="3049370"/>
            <a:ext cx="3902764" cy="3299259"/>
          </a:xfrm>
          <a:prstGeom prst="rect">
            <a:avLst/>
          </a:prstGeom>
        </p:spPr>
      </p:pic>
      <p:pic>
        <p:nvPicPr>
          <p:cNvPr id="6" name="Obraz 6" descr="Dwa palce wygodne">
            <a:extLst>
              <a:ext uri="{FF2B5EF4-FFF2-40B4-BE49-F238E27FC236}">
                <a16:creationId xmlns:a16="http://schemas.microsoft.com/office/drawing/2014/main" id="{CDC75E49-4EE2-412C-B0C6-BACA44A00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748" y="456096"/>
            <a:ext cx="2279374" cy="2279374"/>
          </a:xfrm>
          <a:prstGeom prst="rect">
            <a:avLst/>
          </a:prstGeom>
        </p:spPr>
      </p:pic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id="{A2B269AD-F85D-434A-9701-E74ADA10F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6</a:t>
            </a:fld>
            <a:endParaRPr lang="pl-PL"/>
          </a:p>
        </p:txBody>
      </p:sp>
      <p:sp>
        <p:nvSpPr>
          <p:cNvPr id="7" name="Symbol zastępczy stopki 6">
            <a:extLst>
              <a:ext uri="{FF2B5EF4-FFF2-40B4-BE49-F238E27FC236}">
                <a16:creationId xmlns:a16="http://schemas.microsoft.com/office/drawing/2014/main" id="{AFDA5E39-4041-4AB8-BCD2-BB9A59BEF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ZSG w Katowicach / kucharz</a:t>
            </a:r>
          </a:p>
        </p:txBody>
      </p:sp>
    </p:spTree>
    <p:extLst>
      <p:ext uri="{BB962C8B-B14F-4D97-AF65-F5344CB8AC3E}">
        <p14:creationId xmlns:p14="http://schemas.microsoft.com/office/powerpoint/2010/main" val="236136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4E2C58-DFC1-4886-9C70-A35D989AD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13" y="452782"/>
            <a:ext cx="5024781" cy="2102952"/>
          </a:xfr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l-PL" sz="5000" b="1">
                <a:solidFill>
                  <a:srgbClr val="FFFF00"/>
                </a:solidFill>
                <a:latin typeface="Viner Hand ITC"/>
              </a:rPr>
              <a:t>Systemy zarządzania pracownikami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A12761E-AAAF-4850-AD5C-0C43814D78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81305" y="452781"/>
            <a:ext cx="4925392" cy="20982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pl-PL" dirty="0"/>
              <a:t>Oprogramowanie służące </a:t>
            </a:r>
            <a:r>
              <a:rPr lang="pl-PL"/>
              <a:t>do zarządzania personelem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35320F0-42E0-430F-AA1B-31491DBDAB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1305" y="3169479"/>
            <a:ext cx="6195391" cy="33020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/>
              <a:t>Jakie mogą być funkcje ?</a:t>
            </a:r>
          </a:p>
          <a:p>
            <a:pPr>
              <a:buFont typeface="Wingdings" panose="020B0604020202020204" pitchFamily="34" charset="0"/>
              <a:buChar char="ü"/>
            </a:pPr>
            <a:r>
              <a:rPr lang="pl-PL"/>
              <a:t>Czas pracy</a:t>
            </a:r>
            <a:endParaRPr lang="pl-PL" dirty="0"/>
          </a:p>
          <a:p>
            <a:pPr>
              <a:buFont typeface="Wingdings" panose="020B0604020202020204" pitchFamily="34" charset="0"/>
              <a:buChar char="ü"/>
            </a:pPr>
            <a:r>
              <a:rPr lang="pl-PL"/>
              <a:t>Godziny ponadwymiarowe</a:t>
            </a:r>
            <a:endParaRPr lang="pl-PL" dirty="0"/>
          </a:p>
          <a:p>
            <a:pPr>
              <a:buFont typeface="Wingdings" panose="020B0604020202020204" pitchFamily="34" charset="0"/>
              <a:buChar char="ü"/>
            </a:pPr>
            <a:r>
              <a:rPr lang="pl-PL"/>
              <a:t>Obowiązki (w tym dodatkowe)</a:t>
            </a:r>
            <a:endParaRPr lang="pl-PL" dirty="0"/>
          </a:p>
          <a:p>
            <a:pPr>
              <a:buFont typeface="Wingdings" panose="020B0604020202020204" pitchFamily="34" charset="0"/>
              <a:buChar char="ü"/>
            </a:pPr>
            <a:r>
              <a:rPr lang="pl-PL"/>
              <a:t>Wynagrodzenie</a:t>
            </a:r>
            <a:endParaRPr lang="pl-PL" dirty="0"/>
          </a:p>
          <a:p>
            <a:pPr>
              <a:buFont typeface="Wingdings" panose="020B0604020202020204" pitchFamily="34" charset="0"/>
              <a:buChar char="ü"/>
            </a:pPr>
            <a:r>
              <a:rPr lang="pl-PL"/>
              <a:t>Umowa o pracę (rodzaj)</a:t>
            </a:r>
            <a:endParaRPr lang="pl-PL" dirty="0"/>
          </a:p>
        </p:txBody>
      </p:sp>
      <p:pic>
        <p:nvPicPr>
          <p:cNvPr id="5" name="Obraz 5" descr="Obraz zawierający tekst, wewnątrz, sprzęt elektroniczny, komputer&#10;&#10;Opis wygenerowany automatycznie">
            <a:extLst>
              <a:ext uri="{FF2B5EF4-FFF2-40B4-BE49-F238E27FC236}">
                <a16:creationId xmlns:a16="http://schemas.microsoft.com/office/drawing/2014/main" id="{D56367F8-E90F-415E-B17B-9D88CF393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94139" y="3049370"/>
            <a:ext cx="3902764" cy="3299259"/>
          </a:xfrm>
          <a:prstGeom prst="rect">
            <a:avLst/>
          </a:prstGeom>
        </p:spPr>
      </p:pic>
      <p:pic>
        <p:nvPicPr>
          <p:cNvPr id="7" name="Obraz 7" descr="Wygodny salut wolkański powitanie">
            <a:extLst>
              <a:ext uri="{FF2B5EF4-FFF2-40B4-BE49-F238E27FC236}">
                <a16:creationId xmlns:a16="http://schemas.microsoft.com/office/drawing/2014/main" id="{121FC4E5-AA6B-4B21-9A49-9BB05FCC0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3060000">
            <a:off x="5647404" y="731348"/>
            <a:ext cx="2202071" cy="2191027"/>
          </a:xfrm>
          <a:prstGeom prst="rect">
            <a:avLst/>
          </a:prstGeom>
        </p:spPr>
      </p:pic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id="{6D7A3C5B-4BC8-4BBE-B12E-FB9A6B942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7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7C09A88-F235-4D21-8C67-95B7316D1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ZSG w Katowicach / kucharz</a:t>
            </a:r>
          </a:p>
        </p:txBody>
      </p:sp>
    </p:spTree>
    <p:extLst>
      <p:ext uri="{BB962C8B-B14F-4D97-AF65-F5344CB8AC3E}">
        <p14:creationId xmlns:p14="http://schemas.microsoft.com/office/powerpoint/2010/main" val="314030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CABFE6F-D105-4C69-9F19-67991A5F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8364141" y="2749152"/>
            <a:ext cx="6238875" cy="1246981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/>
            <a:r>
              <a:rPr lang="en-US" sz="5500" b="1" u="sng" kern="1200" dirty="0" err="1">
                <a:solidFill>
                  <a:srgbClr val="FFFF00"/>
                </a:solidFill>
                <a:latin typeface="Forte"/>
              </a:rPr>
              <a:t>Aplikacje</a:t>
            </a:r>
            <a:r>
              <a:rPr lang="en-US" sz="5500" b="1" u="sng" kern="1200" dirty="0">
                <a:solidFill>
                  <a:srgbClr val="FFFF00"/>
                </a:solidFill>
                <a:latin typeface="Forte"/>
              </a:rPr>
              <a:t> </a:t>
            </a:r>
            <a:r>
              <a:rPr lang="en-US" sz="5500" b="1" u="sng" kern="1200" dirty="0" err="1">
                <a:solidFill>
                  <a:srgbClr val="FFFF00"/>
                </a:solidFill>
                <a:latin typeface="Forte"/>
              </a:rPr>
              <a:t>webowe</a:t>
            </a:r>
            <a:endParaRPr lang="en-US" sz="5500" b="1" u="sng" kern="1200">
              <a:solidFill>
                <a:srgbClr val="FFFF00"/>
              </a:solidFill>
              <a:latin typeface="Forte"/>
            </a:endParaRPr>
          </a:p>
        </p:txBody>
      </p:sp>
      <p:sp>
        <p:nvSpPr>
          <p:cNvPr id="10" name="Freeform: Shape 13">
            <a:extLst>
              <a:ext uri="{FF2B5EF4-FFF2-40B4-BE49-F238E27FC236}">
                <a16:creationId xmlns:a16="http://schemas.microsoft.com/office/drawing/2014/main" id="{A027D562-8F7E-478A-942E-D959A950C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4476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5">
            <a:extLst>
              <a:ext uri="{FF2B5EF4-FFF2-40B4-BE49-F238E27FC236}">
                <a16:creationId xmlns:a16="http://schemas.microsoft.com/office/drawing/2014/main" id="{48A28C56-2619-47F0-B448-9D145309B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4476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blipFill dpi="0" rotWithShape="1">
            <a:blip r:embed="rId2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7" name="Diagram 7">
            <a:extLst>
              <a:ext uri="{FF2B5EF4-FFF2-40B4-BE49-F238E27FC236}">
                <a16:creationId xmlns:a16="http://schemas.microsoft.com/office/drawing/2014/main" id="{9BCA78B0-20D9-4A72-9C9F-F73704DC4294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24112638"/>
              </p:ext>
            </p:extLst>
          </p:nvPr>
        </p:nvGraphicFramePr>
        <p:xfrm>
          <a:off x="416719" y="250031"/>
          <a:ext cx="9941717" cy="6238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07" name="Obraz 807" descr="Obraz zawierający monitor, czarny&#10;&#10;Opis wygenerowany automatycznie">
            <a:extLst>
              <a:ext uri="{FF2B5EF4-FFF2-40B4-BE49-F238E27FC236}">
                <a16:creationId xmlns:a16="http://schemas.microsoft.com/office/drawing/2014/main" id="{618316A4-070A-4DA5-B644-250D17EBDF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783681" y="2638426"/>
            <a:ext cx="1624014" cy="2426494"/>
          </a:xfrm>
          <a:prstGeom prst="rect">
            <a:avLst/>
          </a:prstGeom>
        </p:spPr>
      </p:pic>
      <p:pic>
        <p:nvPicPr>
          <p:cNvPr id="810" name="Obraz 810" descr="Obraz zawierający wewnątrz, sprzęt elektroniczny&#10;&#10;Opis wygenerowany automatycznie">
            <a:extLst>
              <a:ext uri="{FF2B5EF4-FFF2-40B4-BE49-F238E27FC236}">
                <a16:creationId xmlns:a16="http://schemas.microsoft.com/office/drawing/2014/main" id="{A5334A17-D293-4527-A787-83D39DDCBB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093619" y="1719263"/>
            <a:ext cx="1814512" cy="2395538"/>
          </a:xfrm>
          <a:prstGeom prst="rect">
            <a:avLst/>
          </a:prstGeom>
        </p:spPr>
      </p:pic>
      <p:sp>
        <p:nvSpPr>
          <p:cNvPr id="44" name="Symbol zastępczy numeru slajdu 43">
            <a:extLst>
              <a:ext uri="{FF2B5EF4-FFF2-40B4-BE49-F238E27FC236}">
                <a16:creationId xmlns:a16="http://schemas.microsoft.com/office/drawing/2014/main" id="{A7E42D8F-BA62-4BC3-8033-8D9A018EA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8</a:t>
            </a:fld>
            <a:endParaRPr lang="pl-PL"/>
          </a:p>
        </p:txBody>
      </p:sp>
      <p:sp>
        <p:nvSpPr>
          <p:cNvPr id="43" name="Symbol zastępczy stopki 42">
            <a:extLst>
              <a:ext uri="{FF2B5EF4-FFF2-40B4-BE49-F238E27FC236}">
                <a16:creationId xmlns:a16="http://schemas.microsoft.com/office/drawing/2014/main" id="{C1AC4032-02B6-44A6-BE93-0FE9DA9A0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ZSG w Katowicach / kucharz</a:t>
            </a:r>
          </a:p>
        </p:txBody>
      </p:sp>
    </p:spTree>
    <p:extLst>
      <p:ext uri="{BB962C8B-B14F-4D97-AF65-F5344CB8AC3E}">
        <p14:creationId xmlns:p14="http://schemas.microsoft.com/office/powerpoint/2010/main" val="359883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0DB02BD-FF61-4042-BC21-4EFF543EC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CABFE6F-D105-4C69-9F19-67991A5F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5400000">
            <a:off x="-2351484" y="2625330"/>
            <a:ext cx="6762748" cy="1512093"/>
          </a:xfrm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pPr algn="ctr"/>
            <a:r>
              <a:rPr lang="en-US" sz="5500" b="1" u="sng" dirty="0" err="1">
                <a:solidFill>
                  <a:srgbClr val="FFFF00"/>
                </a:solidFill>
                <a:latin typeface="Forte"/>
              </a:rPr>
              <a:t>Aplikacje</a:t>
            </a:r>
            <a:br>
              <a:rPr lang="en-US" sz="5500" b="1" u="sng" dirty="0">
                <a:solidFill>
                  <a:srgbClr val="FFFF00"/>
                </a:solidFill>
                <a:latin typeface="Forte"/>
              </a:rPr>
            </a:br>
            <a:r>
              <a:rPr lang="en-US" sz="5500" b="1" u="sng" dirty="0" err="1">
                <a:solidFill>
                  <a:srgbClr val="FFFF00"/>
                </a:solidFill>
                <a:latin typeface="Forte"/>
              </a:rPr>
              <a:t>descopowe</a:t>
            </a:r>
            <a:endParaRPr lang="en-US" sz="5500" b="1" u="sng" kern="1200">
              <a:solidFill>
                <a:srgbClr val="FFFF00"/>
              </a:solidFill>
              <a:latin typeface="Forte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11A85E-38EA-465A-84F9-6230CF743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78285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66290A3-7E80-441D-AA1E-5263326B1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78285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blipFill dpi="0" rotWithShape="1">
            <a:blip r:embed="rId2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7" name="Diagram 7">
            <a:extLst>
              <a:ext uri="{FF2B5EF4-FFF2-40B4-BE49-F238E27FC236}">
                <a16:creationId xmlns:a16="http://schemas.microsoft.com/office/drawing/2014/main" id="{D58D6D7B-2162-4953-BF33-5A4B38EB80D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4449050"/>
              </p:ext>
            </p:extLst>
          </p:nvPr>
        </p:nvGraphicFramePr>
        <p:xfrm>
          <a:off x="2178847" y="99970"/>
          <a:ext cx="9465465" cy="6650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66" name="Obraz 766" descr="Obraz zawierający tekst, sprzęt elektroniczny, wyświetlanie, komputer&#10;&#10;Opis wygenerowany automatycznie">
            <a:extLst>
              <a:ext uri="{FF2B5EF4-FFF2-40B4-BE49-F238E27FC236}">
                <a16:creationId xmlns:a16="http://schemas.microsoft.com/office/drawing/2014/main" id="{483359F6-4BCD-4CC8-B8B5-430639AF1A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569744" y="432912"/>
            <a:ext cx="6136481" cy="6063614"/>
          </a:xfrm>
          <a:prstGeom prst="rect">
            <a:avLst/>
          </a:prstGeom>
        </p:spPr>
      </p:pic>
      <p:sp>
        <p:nvSpPr>
          <p:cNvPr id="38" name="Symbol zastępczy numeru slajdu 37">
            <a:extLst>
              <a:ext uri="{FF2B5EF4-FFF2-40B4-BE49-F238E27FC236}">
                <a16:creationId xmlns:a16="http://schemas.microsoft.com/office/drawing/2014/main" id="{E0890DC6-7E4F-4BB2-827D-8A83F9671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9</a:t>
            </a:fld>
            <a:endParaRPr lang="pl-PL"/>
          </a:p>
        </p:txBody>
      </p:sp>
      <p:sp>
        <p:nvSpPr>
          <p:cNvPr id="37" name="Symbol zastępczy stopki 36">
            <a:extLst>
              <a:ext uri="{FF2B5EF4-FFF2-40B4-BE49-F238E27FC236}">
                <a16:creationId xmlns:a16="http://schemas.microsoft.com/office/drawing/2014/main" id="{97C40609-7BC8-4FCA-8CB5-B5DAD246D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ZSG w Katowicach / kucharz</a:t>
            </a:r>
          </a:p>
        </p:txBody>
      </p:sp>
    </p:spTree>
    <p:extLst>
      <p:ext uri="{BB962C8B-B14F-4D97-AF65-F5344CB8AC3E}">
        <p14:creationId xmlns:p14="http://schemas.microsoft.com/office/powerpoint/2010/main" val="26221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TornVTI">
  <a:themeElements>
    <a:clrScheme name="AnalogousFromRegularSeedRightStep">
      <a:dk1>
        <a:srgbClr val="000000"/>
      </a:dk1>
      <a:lt1>
        <a:srgbClr val="FFFFFF"/>
      </a:lt1>
      <a:dk2>
        <a:srgbClr val="412426"/>
      </a:dk2>
      <a:lt2>
        <a:srgbClr val="E2E8E8"/>
      </a:lt2>
      <a:accent1>
        <a:srgbClr val="C34D53"/>
      </a:accent1>
      <a:accent2>
        <a:srgbClr val="B1663B"/>
      </a:accent2>
      <a:accent3>
        <a:srgbClr val="BAA149"/>
      </a:accent3>
      <a:accent4>
        <a:srgbClr val="97AD39"/>
      </a:accent4>
      <a:accent5>
        <a:srgbClr val="71B447"/>
      </a:accent5>
      <a:accent6>
        <a:srgbClr val="3BB13E"/>
      </a:accent6>
      <a:hlink>
        <a:srgbClr val="30928C"/>
      </a:hlink>
      <a:folHlink>
        <a:srgbClr val="7F7F7F"/>
      </a:folHlink>
    </a:clrScheme>
    <a:fontScheme name="Torn">
      <a:majorFont>
        <a:latin typeface="Verdana Pro Cond SemiBold"/>
        <a:ea typeface=""/>
        <a:cs typeface=""/>
      </a:majorFont>
      <a:minorFont>
        <a:latin typeface="Verdana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rnVTI" id="{D93270A2-BAD7-4DCC-9D1D-3427EACCFA88}" vid="{1B17486C-9B79-43FC-98F9-5BF7AA5600D2}"/>
    </a:ext>
  </a:extLst>
</a:theme>
</file>

<file path=ppt/theme/theme2.xml><?xml version="1.0" encoding="utf-8"?>
<a:theme xmlns:a="http://schemas.openxmlformats.org/drawingml/2006/main" name="RetrospectVTI">
  <a:themeElements>
    <a:clrScheme name="AnalogousFromLightSeedRightStep">
      <a:dk1>
        <a:srgbClr val="000000"/>
      </a:dk1>
      <a:lt1>
        <a:srgbClr val="FFFFFF"/>
      </a:lt1>
      <a:dk2>
        <a:srgbClr val="412624"/>
      </a:dk2>
      <a:lt2>
        <a:srgbClr val="E8E6E2"/>
      </a:lt2>
      <a:accent1>
        <a:srgbClr val="8DA5CB"/>
      </a:accent1>
      <a:accent2>
        <a:srgbClr val="7A77C1"/>
      </a:accent2>
      <a:accent3>
        <a:srgbClr val="AB90CC"/>
      </a:accent3>
      <a:accent4>
        <a:srgbClr val="B777C1"/>
      </a:accent4>
      <a:accent5>
        <a:srgbClr val="CC90BB"/>
      </a:accent5>
      <a:accent6>
        <a:srgbClr val="C1778E"/>
      </a:accent6>
      <a:hlink>
        <a:srgbClr val="967F5B"/>
      </a:hlink>
      <a:folHlink>
        <a:srgbClr val="7F7F7F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Panoramiczny</PresentationFormat>
  <Paragraphs>0</Paragraphs>
  <Slides>17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17</vt:i4>
      </vt:variant>
    </vt:vector>
  </HeadingPairs>
  <TitlesOfParts>
    <vt:vector size="19" baseType="lpstr">
      <vt:lpstr>TornVTI</vt:lpstr>
      <vt:lpstr>RetrospectVTI</vt:lpstr>
      <vt:lpstr>Plan prezentacji</vt:lpstr>
      <vt:lpstr>Prezentacja programu PowerPoint</vt:lpstr>
      <vt:lpstr>Systemy POS</vt:lpstr>
      <vt:lpstr>Systemy zarządzania zamówieniami</vt:lpstr>
      <vt:lpstr>Systemy księgowe</vt:lpstr>
      <vt:lpstr>Systemy magazynowe</vt:lpstr>
      <vt:lpstr>Systemy zarządzania pracownikami</vt:lpstr>
      <vt:lpstr>Aplikacje webowe</vt:lpstr>
      <vt:lpstr>Aplikacje descopowe</vt:lpstr>
      <vt:lpstr>Aplikacje mobilne</vt:lpstr>
      <vt:lpstr>Aplikacje do zarządzania czasem</vt:lpstr>
      <vt:lpstr>Trello</vt:lpstr>
      <vt:lpstr>To Do</vt:lpstr>
      <vt:lpstr>Evernote</vt:lpstr>
      <vt:lpstr>TasksBoard</vt:lpstr>
      <vt:lpstr>Todoist</vt:lpstr>
      <vt:lpstr>Apraszam do pracy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>Bożena Kotecka</cp:lastModifiedBy>
  <cp:revision>601</cp:revision>
  <dcterms:created xsi:type="dcterms:W3CDTF">2021-03-26T09:14:29Z</dcterms:created>
  <dcterms:modified xsi:type="dcterms:W3CDTF">2024-09-07T15:48:06Z</dcterms:modified>
</cp:coreProperties>
</file>