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5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80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8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9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38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11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3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1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9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6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7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057275"/>
            <a:ext cx="7772400" cy="1470025"/>
          </a:xfrm>
        </p:spPr>
        <p:txBody>
          <a:bodyPr/>
          <a:lstStyle/>
          <a:p>
            <a:r>
              <a:rPr b="1" dirty="0" err="1"/>
              <a:t>Kuchnia</a:t>
            </a:r>
            <a:r>
              <a:rPr b="1" dirty="0"/>
              <a:t> </a:t>
            </a:r>
            <a:r>
              <a:rPr b="1" dirty="0" err="1"/>
              <a:t>Chorwacka</a:t>
            </a:r>
            <a:endParaRPr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19AEE7-675D-40E4-B539-969183F1A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7" y="2631234"/>
            <a:ext cx="6904653" cy="3745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Wprowadzenie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Lokalizacja geograficzna Chorwacji:</a:t>
            </a:r>
          </a:p>
          <a:p>
            <a:r>
              <a:rPr lang="pl-PL" dirty="0"/>
              <a:t>Chorwacja leży na południu Europy nad Morzem Adriatyckim. Jej kuchnia jest silnie ukształtowana przez geograficzne różnice regionów: nadmorskiego i kontynentalnego.</a:t>
            </a:r>
          </a:p>
          <a:p>
            <a:r>
              <a:rPr lang="pl-PL" dirty="0"/>
              <a:t>Geografia Chorwacji i związane z nią surowce żywnościowe:</a:t>
            </a:r>
          </a:p>
          <a:p>
            <a:r>
              <a:rPr lang="pl-PL" dirty="0"/>
              <a:t>Wybrzeże adriatyckie: Klimat śródziemnomorski, dominacja ryb i oliwy z oliwek.</a:t>
            </a:r>
          </a:p>
          <a:p>
            <a:r>
              <a:rPr lang="pl-PL" dirty="0"/>
              <a:t> Wyspy Chorwacji: Wyspy jak Pag, Hvar, </a:t>
            </a:r>
            <a:r>
              <a:rPr lang="pl-PL" dirty="0" err="1"/>
              <a:t>Brač</a:t>
            </a:r>
            <a:r>
              <a:rPr lang="pl-PL" dirty="0"/>
              <a:t> oferują lokalne specjały z ryb i owoców morza</a:t>
            </a:r>
          </a:p>
          <a:p>
            <a:r>
              <a:rPr lang="pl-PL" dirty="0"/>
              <a:t> Region kontynentalny: Sycące dania mięsne z wpływami węgierskimi i austriackimi.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D6F76A-03F6-48D6-B507-BA2DA692C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88" y="409454"/>
            <a:ext cx="2518876" cy="22870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73" y="915337"/>
            <a:ext cx="7313127" cy="1303867"/>
          </a:xfrm>
        </p:spPr>
        <p:txBody>
          <a:bodyPr>
            <a:normAutofit fontScale="90000"/>
          </a:bodyPr>
          <a:lstStyle/>
          <a:p>
            <a:pPr algn="l"/>
            <a:r>
              <a:rPr b="1" dirty="0" err="1"/>
              <a:t>Podział</a:t>
            </a:r>
            <a:r>
              <a:rPr b="1" dirty="0"/>
              <a:t> </a:t>
            </a:r>
            <a:r>
              <a:rPr b="1" dirty="0" err="1"/>
              <a:t>kuchni</a:t>
            </a:r>
            <a:r>
              <a:rPr b="1" dirty="0"/>
              <a:t> </a:t>
            </a:r>
            <a:br>
              <a:rPr lang="en-US" b="1" dirty="0"/>
            </a:br>
            <a:r>
              <a:rPr b="1" dirty="0" err="1"/>
              <a:t>regionalnej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b="1" dirty="0" err="1"/>
              <a:t>Kuchnia</a:t>
            </a:r>
            <a:r>
              <a:rPr b="1" dirty="0"/>
              <a:t> </a:t>
            </a:r>
            <a:r>
              <a:rPr b="1" dirty="0" err="1"/>
              <a:t>kontynentalna</a:t>
            </a:r>
            <a:r>
              <a:rPr b="1" dirty="0"/>
              <a:t>:</a:t>
            </a:r>
          </a:p>
          <a:p>
            <a:r>
              <a:rPr dirty="0" err="1"/>
              <a:t>Mięsne</a:t>
            </a:r>
            <a:r>
              <a:rPr dirty="0"/>
              <a:t> </a:t>
            </a:r>
            <a:r>
              <a:rPr dirty="0" err="1"/>
              <a:t>potrawy</a:t>
            </a:r>
            <a:r>
              <a:rPr dirty="0"/>
              <a:t>, </a:t>
            </a:r>
            <a:r>
              <a:rPr dirty="0" err="1"/>
              <a:t>gulasze</a:t>
            </a:r>
            <a:r>
              <a:rPr dirty="0"/>
              <a:t>, </a:t>
            </a:r>
            <a:r>
              <a:rPr dirty="0" err="1"/>
              <a:t>kiełbasy</a:t>
            </a:r>
            <a:r>
              <a:rPr dirty="0"/>
              <a:t>, </a:t>
            </a:r>
            <a:r>
              <a:rPr dirty="0" err="1"/>
              <a:t>zupy</a:t>
            </a:r>
            <a:r>
              <a:rPr dirty="0"/>
              <a:t> – </a:t>
            </a:r>
            <a:r>
              <a:rPr dirty="0" err="1"/>
              <a:t>wpływy</a:t>
            </a:r>
            <a:r>
              <a:rPr dirty="0"/>
              <a:t> </a:t>
            </a:r>
            <a:r>
              <a:rPr dirty="0" err="1"/>
              <a:t>węgierskie</a:t>
            </a:r>
            <a:r>
              <a:rPr dirty="0"/>
              <a:t>, </a:t>
            </a:r>
            <a:r>
              <a:rPr dirty="0" err="1"/>
              <a:t>austriackie</a:t>
            </a:r>
            <a:r>
              <a:rPr dirty="0"/>
              <a:t>, </a:t>
            </a:r>
            <a:r>
              <a:rPr dirty="0" err="1"/>
              <a:t>tureckie</a:t>
            </a:r>
            <a:r>
              <a:rPr dirty="0"/>
              <a:t>.</a:t>
            </a:r>
          </a:p>
          <a:p>
            <a:r>
              <a:rPr b="1" dirty="0" err="1"/>
              <a:t>Kuchnia</a:t>
            </a:r>
            <a:r>
              <a:rPr b="1" dirty="0"/>
              <a:t> </a:t>
            </a:r>
            <a:r>
              <a:rPr b="1" dirty="0" err="1"/>
              <a:t>nadmorska</a:t>
            </a:r>
            <a:r>
              <a:rPr b="1" dirty="0"/>
              <a:t>:</a:t>
            </a:r>
          </a:p>
          <a:p>
            <a:r>
              <a:rPr dirty="0"/>
              <a:t> </a:t>
            </a:r>
            <a:r>
              <a:rPr dirty="0" err="1"/>
              <a:t>Ryby</a:t>
            </a:r>
            <a:r>
              <a:rPr dirty="0"/>
              <a:t>, </a:t>
            </a:r>
            <a:r>
              <a:rPr dirty="0" err="1"/>
              <a:t>owoce</a:t>
            </a:r>
            <a:r>
              <a:rPr dirty="0"/>
              <a:t> </a:t>
            </a:r>
            <a:r>
              <a:rPr dirty="0" err="1"/>
              <a:t>morza</a:t>
            </a:r>
            <a:r>
              <a:rPr dirty="0"/>
              <a:t>, </a:t>
            </a:r>
            <a:r>
              <a:rPr dirty="0" err="1"/>
              <a:t>oliwa</a:t>
            </a:r>
            <a:r>
              <a:rPr dirty="0"/>
              <a:t> z </a:t>
            </a:r>
            <a:r>
              <a:rPr dirty="0" err="1"/>
              <a:t>oliwek</a:t>
            </a:r>
            <a:r>
              <a:rPr dirty="0"/>
              <a:t>, </a:t>
            </a:r>
            <a:r>
              <a:rPr dirty="0" err="1"/>
              <a:t>zioła</a:t>
            </a:r>
            <a:r>
              <a:rPr dirty="0"/>
              <a:t> – </a:t>
            </a:r>
            <a:r>
              <a:rPr dirty="0" err="1"/>
              <a:t>kuchnia</a:t>
            </a:r>
            <a:r>
              <a:rPr dirty="0"/>
              <a:t> </a:t>
            </a:r>
            <a:r>
              <a:rPr dirty="0" err="1"/>
              <a:t>śródziemnomorska</a:t>
            </a:r>
            <a:r>
              <a:rPr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8F9972-4F96-455D-BEE1-64C61CBAD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18" y="611594"/>
            <a:ext cx="4413073" cy="2887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Typowe</a:t>
            </a:r>
            <a:r>
              <a:rPr b="1" dirty="0"/>
              <a:t> </a:t>
            </a:r>
            <a:r>
              <a:rPr b="1" dirty="0" err="1"/>
              <a:t>dania</a:t>
            </a:r>
            <a:r>
              <a:rPr b="1" dirty="0"/>
              <a:t> </a:t>
            </a:r>
            <a:r>
              <a:rPr b="1" dirty="0" err="1"/>
              <a:t>chorwackie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b="1" dirty="0" err="1"/>
              <a:t>Przystawki</a:t>
            </a:r>
            <a:r>
              <a:rPr b="1" dirty="0"/>
              <a:t>:</a:t>
            </a:r>
          </a:p>
          <a:p>
            <a:r>
              <a:rPr dirty="0"/>
              <a:t>• </a:t>
            </a:r>
            <a:r>
              <a:rPr dirty="0" err="1"/>
              <a:t>Pršut</a:t>
            </a:r>
            <a:r>
              <a:rPr dirty="0"/>
              <a:t>, sir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vrhnje</a:t>
            </a:r>
            <a:endParaRPr dirty="0"/>
          </a:p>
          <a:p>
            <a:r>
              <a:rPr b="1" dirty="0"/>
              <a:t>Dania </a:t>
            </a:r>
            <a:r>
              <a:rPr b="1" dirty="0" err="1"/>
              <a:t>główne</a:t>
            </a:r>
            <a:r>
              <a:rPr b="1" dirty="0"/>
              <a:t>:</a:t>
            </a:r>
          </a:p>
          <a:p>
            <a:r>
              <a:rPr dirty="0"/>
              <a:t>• </a:t>
            </a:r>
            <a:r>
              <a:rPr dirty="0" err="1"/>
              <a:t>Peka</a:t>
            </a:r>
            <a:r>
              <a:rPr dirty="0"/>
              <a:t>, </a:t>
            </a:r>
            <a:r>
              <a:rPr dirty="0" err="1"/>
              <a:t>ćevapčići</a:t>
            </a:r>
            <a:r>
              <a:rPr dirty="0"/>
              <a:t>, </a:t>
            </a:r>
            <a:r>
              <a:rPr dirty="0" err="1"/>
              <a:t>brodet</a:t>
            </a:r>
            <a:endParaRPr dirty="0"/>
          </a:p>
          <a:p>
            <a:r>
              <a:rPr b="1" dirty="0" err="1"/>
              <a:t>Zupy</a:t>
            </a:r>
            <a:r>
              <a:rPr b="1" dirty="0"/>
              <a:t>:</a:t>
            </a:r>
          </a:p>
          <a:p>
            <a:r>
              <a:rPr dirty="0"/>
              <a:t>• </a:t>
            </a:r>
            <a:r>
              <a:rPr dirty="0" err="1"/>
              <a:t>Manestra</a:t>
            </a:r>
            <a:r>
              <a:rPr dirty="0"/>
              <a:t>, </a:t>
            </a:r>
            <a:r>
              <a:rPr dirty="0" err="1"/>
              <a:t>juha</a:t>
            </a:r>
            <a:r>
              <a:rPr dirty="0"/>
              <a:t> od </a:t>
            </a:r>
            <a:r>
              <a:rPr dirty="0" err="1"/>
              <a:t>rajčice</a:t>
            </a:r>
            <a:endParaRPr dirty="0"/>
          </a:p>
          <a:p>
            <a:r>
              <a:rPr b="1" dirty="0" err="1"/>
              <a:t>Desery</a:t>
            </a:r>
            <a:r>
              <a:rPr b="1" dirty="0"/>
              <a:t>:</a:t>
            </a:r>
          </a:p>
          <a:p>
            <a:r>
              <a:rPr dirty="0"/>
              <a:t>• </a:t>
            </a:r>
            <a:r>
              <a:rPr dirty="0" err="1"/>
              <a:t>Fritule</a:t>
            </a:r>
            <a:r>
              <a:rPr dirty="0"/>
              <a:t>, kroštule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1673FE-F742-408F-8AB2-E23CD104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60" y="2626372"/>
            <a:ext cx="3775362" cy="3083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b="1" dirty="0" err="1"/>
              <a:t>Napoje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dirty="0" err="1"/>
              <a:t>Wina</a:t>
            </a:r>
            <a:r>
              <a:rPr dirty="0"/>
              <a:t>: </a:t>
            </a:r>
            <a:r>
              <a:rPr dirty="0" err="1"/>
              <a:t>Malvazija</a:t>
            </a:r>
            <a:r>
              <a:rPr dirty="0"/>
              <a:t>, Teran, </a:t>
            </a:r>
            <a:r>
              <a:rPr dirty="0" err="1"/>
              <a:t>Plavac</a:t>
            </a:r>
            <a:r>
              <a:rPr dirty="0"/>
              <a:t> Mali, </a:t>
            </a:r>
            <a:r>
              <a:rPr dirty="0" err="1"/>
              <a:t>Pošip</a:t>
            </a:r>
            <a:endParaRPr dirty="0"/>
          </a:p>
          <a:p>
            <a:r>
              <a:rPr dirty="0"/>
              <a:t> Rakija: </a:t>
            </a:r>
            <a:r>
              <a:rPr dirty="0" err="1"/>
              <a:t>Śliwowica</a:t>
            </a:r>
            <a:r>
              <a:rPr dirty="0"/>
              <a:t>, </a:t>
            </a:r>
            <a:r>
              <a:rPr dirty="0" err="1"/>
              <a:t>orzechówka</a:t>
            </a:r>
            <a:endParaRPr dirty="0"/>
          </a:p>
          <a:p>
            <a:r>
              <a:rPr dirty="0"/>
              <a:t> Maraschino: </a:t>
            </a:r>
            <a:r>
              <a:rPr dirty="0" err="1"/>
              <a:t>Likier</a:t>
            </a:r>
            <a:r>
              <a:rPr dirty="0"/>
              <a:t> z </a:t>
            </a:r>
            <a:r>
              <a:rPr dirty="0" err="1"/>
              <a:t>wiśni</a:t>
            </a:r>
            <a:r>
              <a:rPr dirty="0"/>
              <a:t> z </a:t>
            </a:r>
            <a:r>
              <a:rPr dirty="0" err="1"/>
              <a:t>Zadaru</a:t>
            </a: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BBF3435-A663-4D4B-BF97-2CD7E9D8F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611594"/>
            <a:ext cx="3670332" cy="196365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13D34DD-75C6-4AF7-9080-1BDF6CC11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669" y="4097745"/>
            <a:ext cx="4739951" cy="2108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Wpływy</a:t>
            </a:r>
            <a:r>
              <a:rPr b="1" dirty="0"/>
              <a:t> </a:t>
            </a:r>
            <a:r>
              <a:rPr b="1" dirty="0" err="1"/>
              <a:t>kulinarne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dirty="0" err="1"/>
              <a:t>Włoskie</a:t>
            </a:r>
            <a:r>
              <a:rPr dirty="0"/>
              <a:t>: Dania </a:t>
            </a:r>
            <a:r>
              <a:rPr dirty="0" err="1"/>
              <a:t>makaronowe</a:t>
            </a:r>
            <a:r>
              <a:rPr dirty="0"/>
              <a:t>, pizza, </a:t>
            </a:r>
            <a:r>
              <a:rPr dirty="0" err="1"/>
              <a:t>owoce</a:t>
            </a:r>
            <a:r>
              <a:rPr dirty="0"/>
              <a:t> </a:t>
            </a:r>
            <a:r>
              <a:rPr dirty="0" err="1"/>
              <a:t>morza</a:t>
            </a:r>
            <a:r>
              <a:rPr dirty="0"/>
              <a:t>.</a:t>
            </a:r>
          </a:p>
          <a:p>
            <a:r>
              <a:rPr dirty="0"/>
              <a:t> </a:t>
            </a:r>
            <a:r>
              <a:rPr dirty="0" err="1"/>
              <a:t>Tureckie</a:t>
            </a:r>
            <a:r>
              <a:rPr dirty="0"/>
              <a:t>: </a:t>
            </a:r>
            <a:r>
              <a:rPr dirty="0" err="1"/>
              <a:t>Burek</a:t>
            </a:r>
            <a:r>
              <a:rPr dirty="0"/>
              <a:t>, </a:t>
            </a:r>
            <a:r>
              <a:rPr dirty="0" err="1"/>
              <a:t>ćevapčići</a:t>
            </a:r>
            <a:r>
              <a:rPr dirty="0"/>
              <a:t>, baklava.</a:t>
            </a:r>
          </a:p>
          <a:p>
            <a:r>
              <a:rPr dirty="0"/>
              <a:t> </a:t>
            </a:r>
            <a:r>
              <a:rPr dirty="0" err="1"/>
              <a:t>Austriackie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węgierskie</a:t>
            </a:r>
            <a:r>
              <a:rPr dirty="0"/>
              <a:t>: </a:t>
            </a:r>
            <a:r>
              <a:rPr dirty="0" err="1"/>
              <a:t>Gulasze</a:t>
            </a:r>
            <a:r>
              <a:rPr dirty="0"/>
              <a:t>, strudel.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6C10E0E-8AC4-4AE5-BFB3-083BD7B5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07" y="4106332"/>
            <a:ext cx="2685144" cy="20145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5751175-20DB-4989-BCA5-8E1A6E60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29063"/>
            <a:ext cx="3163077" cy="2014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Tradycje</a:t>
            </a:r>
            <a:r>
              <a:rPr b="1" dirty="0"/>
              <a:t> </a:t>
            </a:r>
            <a:r>
              <a:rPr b="1" dirty="0" err="1"/>
              <a:t>kulinarne</a:t>
            </a:r>
            <a:r>
              <a:rPr b="1" dirty="0"/>
              <a:t> </a:t>
            </a:r>
            <a:r>
              <a:rPr b="1" dirty="0" err="1"/>
              <a:t>i</a:t>
            </a:r>
            <a:r>
              <a:rPr b="1" dirty="0"/>
              <a:t> </a:t>
            </a:r>
            <a:r>
              <a:rPr b="1" dirty="0" err="1"/>
              <a:t>obyczaje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dirty="0" err="1"/>
              <a:t>Święta</a:t>
            </a:r>
            <a:r>
              <a:rPr dirty="0"/>
              <a:t>: </a:t>
            </a:r>
            <a:r>
              <a:rPr dirty="0" err="1"/>
              <a:t>Boże</a:t>
            </a:r>
            <a:r>
              <a:rPr dirty="0"/>
              <a:t> </a:t>
            </a:r>
            <a:r>
              <a:rPr dirty="0" err="1"/>
              <a:t>Narodzenie</a:t>
            </a:r>
            <a:r>
              <a:rPr dirty="0"/>
              <a:t> (</a:t>
            </a:r>
            <a:r>
              <a:rPr dirty="0" err="1"/>
              <a:t>bakalar</a:t>
            </a:r>
            <a:r>
              <a:rPr dirty="0"/>
              <a:t>), </a:t>
            </a:r>
            <a:r>
              <a:rPr dirty="0" err="1"/>
              <a:t>Wielkanoc</a:t>
            </a:r>
            <a:r>
              <a:rPr dirty="0"/>
              <a:t> (</a:t>
            </a:r>
            <a:r>
              <a:rPr dirty="0" err="1"/>
              <a:t>jagnięcina</a:t>
            </a:r>
            <a:r>
              <a:rPr dirty="0"/>
              <a:t>, </a:t>
            </a:r>
            <a:r>
              <a:rPr dirty="0" err="1"/>
              <a:t>pogača</a:t>
            </a:r>
            <a:r>
              <a:rPr dirty="0"/>
              <a:t>).</a:t>
            </a:r>
          </a:p>
          <a:p>
            <a:r>
              <a:rPr dirty="0"/>
              <a:t> </a:t>
            </a:r>
            <a:r>
              <a:rPr dirty="0" err="1"/>
              <a:t>Zwyczaje</a:t>
            </a:r>
            <a:r>
              <a:rPr dirty="0"/>
              <a:t> </a:t>
            </a:r>
            <a:r>
              <a:rPr dirty="0" err="1"/>
              <a:t>stołowe</a:t>
            </a:r>
            <a:r>
              <a:rPr dirty="0"/>
              <a:t>: </a:t>
            </a:r>
            <a:r>
              <a:rPr dirty="0" err="1"/>
              <a:t>Wspólne</a:t>
            </a:r>
            <a:r>
              <a:rPr dirty="0"/>
              <a:t> </a:t>
            </a:r>
            <a:r>
              <a:rPr dirty="0" err="1"/>
              <a:t>biesiadowanie</a:t>
            </a:r>
            <a:r>
              <a:rPr dirty="0"/>
              <a:t>, </a:t>
            </a:r>
            <a:r>
              <a:rPr dirty="0" err="1"/>
              <a:t>celebrowanie</a:t>
            </a:r>
            <a:r>
              <a:rPr dirty="0"/>
              <a:t> </a:t>
            </a:r>
            <a:r>
              <a:rPr dirty="0" err="1"/>
              <a:t>posiłków</a:t>
            </a:r>
            <a:r>
              <a:rPr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0F06B80-70A9-48D2-BD84-9E30BF95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604" y="3741576"/>
            <a:ext cx="3694923" cy="246448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BB3E01C-5351-4CE2-A002-91EA018DF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92" y="4180114"/>
            <a:ext cx="2584579" cy="2124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Pytania i dyskusja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1. Jak </a:t>
            </a:r>
            <a:r>
              <a:rPr dirty="0" err="1"/>
              <a:t>geografia</a:t>
            </a:r>
            <a:r>
              <a:rPr dirty="0"/>
              <a:t> </a:t>
            </a:r>
            <a:r>
              <a:rPr dirty="0" err="1"/>
              <a:t>Chorwacji</a:t>
            </a:r>
            <a:r>
              <a:rPr dirty="0"/>
              <a:t> </a:t>
            </a:r>
            <a:r>
              <a:rPr dirty="0" err="1"/>
              <a:t>wpływa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różnorodność</a:t>
            </a:r>
            <a:r>
              <a:rPr dirty="0"/>
              <a:t> </a:t>
            </a:r>
            <a:r>
              <a:rPr dirty="0" err="1"/>
              <a:t>kuchni</a:t>
            </a:r>
            <a:r>
              <a:rPr dirty="0"/>
              <a:t>?</a:t>
            </a:r>
          </a:p>
          <a:p>
            <a:r>
              <a:rPr dirty="0"/>
              <a:t>2. </a:t>
            </a:r>
            <a:r>
              <a:rPr dirty="0" err="1"/>
              <a:t>Jakie</a:t>
            </a:r>
            <a:r>
              <a:rPr dirty="0"/>
              <a:t> </a:t>
            </a:r>
            <a:r>
              <a:rPr dirty="0" err="1"/>
              <a:t>wpływy</a:t>
            </a:r>
            <a:r>
              <a:rPr dirty="0"/>
              <a:t> </a:t>
            </a:r>
            <a:r>
              <a:rPr dirty="0" err="1"/>
              <a:t>kulturowe</a:t>
            </a:r>
            <a:r>
              <a:rPr dirty="0"/>
              <a:t> </a:t>
            </a:r>
            <a:r>
              <a:rPr dirty="0" err="1"/>
              <a:t>ukształtowały</a:t>
            </a:r>
            <a:r>
              <a:rPr dirty="0"/>
              <a:t> </a:t>
            </a:r>
            <a:r>
              <a:rPr dirty="0" err="1"/>
              <a:t>kuchnię</a:t>
            </a:r>
            <a:r>
              <a:rPr dirty="0"/>
              <a:t> </a:t>
            </a:r>
            <a:r>
              <a:rPr dirty="0" err="1"/>
              <a:t>chorwacką</a:t>
            </a:r>
            <a:r>
              <a:rPr dirty="0"/>
              <a:t>?</a:t>
            </a:r>
          </a:p>
          <a:p>
            <a:r>
              <a:rPr dirty="0"/>
              <a:t>3. </a:t>
            </a:r>
            <a:r>
              <a:rPr dirty="0" err="1"/>
              <a:t>Jakie</a:t>
            </a:r>
            <a:r>
              <a:rPr dirty="0"/>
              <a:t> </a:t>
            </a:r>
            <a:r>
              <a:rPr dirty="0" err="1"/>
              <a:t>są</a:t>
            </a:r>
            <a:r>
              <a:rPr dirty="0"/>
              <a:t> </a:t>
            </a:r>
            <a:r>
              <a:rPr dirty="0" err="1"/>
              <a:t>główne</a:t>
            </a:r>
            <a:r>
              <a:rPr dirty="0"/>
              <a:t> </a:t>
            </a:r>
            <a:r>
              <a:rPr dirty="0" err="1"/>
              <a:t>różnice</a:t>
            </a:r>
            <a:r>
              <a:rPr dirty="0"/>
              <a:t> </a:t>
            </a:r>
            <a:r>
              <a:rPr dirty="0" err="1"/>
              <a:t>między</a:t>
            </a:r>
            <a:r>
              <a:rPr dirty="0"/>
              <a:t> </a:t>
            </a:r>
            <a:r>
              <a:rPr dirty="0" err="1"/>
              <a:t>kuchnią</a:t>
            </a:r>
            <a:r>
              <a:rPr dirty="0"/>
              <a:t> </a:t>
            </a:r>
            <a:r>
              <a:rPr dirty="0" err="1"/>
              <a:t>kontynentalną</a:t>
            </a:r>
            <a:r>
              <a:rPr dirty="0"/>
              <a:t> a </a:t>
            </a:r>
            <a:r>
              <a:rPr dirty="0" err="1"/>
              <a:t>nadmorską</a:t>
            </a:r>
            <a:r>
              <a:rPr dirty="0"/>
              <a:t>?</a:t>
            </a:r>
          </a:p>
          <a:p>
            <a:r>
              <a:rPr dirty="0"/>
              <a:t>4. </a:t>
            </a:r>
            <a:r>
              <a:rPr dirty="0" err="1"/>
              <a:t>Jakie</a:t>
            </a:r>
            <a:r>
              <a:rPr dirty="0"/>
              <a:t> </a:t>
            </a:r>
            <a:r>
              <a:rPr dirty="0" err="1"/>
              <a:t>znaczenie</a:t>
            </a:r>
            <a:r>
              <a:rPr dirty="0"/>
              <a:t> </a:t>
            </a:r>
            <a:r>
              <a:rPr dirty="0" err="1"/>
              <a:t>mają</a:t>
            </a:r>
            <a:r>
              <a:rPr dirty="0"/>
              <a:t> </a:t>
            </a:r>
            <a:r>
              <a:rPr dirty="0" err="1"/>
              <a:t>regionalne</a:t>
            </a:r>
            <a:r>
              <a:rPr dirty="0"/>
              <a:t> </a:t>
            </a:r>
            <a:r>
              <a:rPr dirty="0" err="1"/>
              <a:t>specjały</a:t>
            </a:r>
            <a:r>
              <a:rPr dirty="0"/>
              <a:t> w </a:t>
            </a:r>
            <a:r>
              <a:rPr dirty="0" err="1"/>
              <a:t>kulturze</a:t>
            </a:r>
            <a:r>
              <a:rPr dirty="0"/>
              <a:t> </a:t>
            </a:r>
            <a:r>
              <a:rPr dirty="0" err="1"/>
              <a:t>kulinarnej</a:t>
            </a:r>
            <a:r>
              <a:rPr dirty="0"/>
              <a:t> </a:t>
            </a:r>
            <a:r>
              <a:rPr dirty="0" err="1"/>
              <a:t>Chorwacji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290</Words>
  <Application>Microsoft Office PowerPoint</Application>
  <PresentationFormat>Pokaz na ekranie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Organiczny</vt:lpstr>
      <vt:lpstr>Kuchnia Chorwacka</vt:lpstr>
      <vt:lpstr>Wprowadzenie</vt:lpstr>
      <vt:lpstr>Podział kuchni  regionalnej</vt:lpstr>
      <vt:lpstr>Typowe dania chorwackie</vt:lpstr>
      <vt:lpstr>Napoje</vt:lpstr>
      <vt:lpstr>Wpływy kulinarne</vt:lpstr>
      <vt:lpstr>Tradycje kulinarne i obyczaje</vt:lpstr>
      <vt:lpstr>Pytania i dyskusja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Kuchnia Chorwacka</dc:title>
  <dc:subject/>
  <dc:creator/>
  <cp:keywords/>
  <dc:description>generated using python-pptx</dc:description>
  <cp:lastModifiedBy>Ula Stacha</cp:lastModifiedBy>
  <cp:revision>20</cp:revision>
  <dcterms:created xsi:type="dcterms:W3CDTF">2013-01-27T09:14:16Z</dcterms:created>
  <dcterms:modified xsi:type="dcterms:W3CDTF">2024-09-10T18:24:22Z</dcterms:modified>
  <cp:category/>
</cp:coreProperties>
</file>